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67" r:id="rId5"/>
    <p:sldId id="256" r:id="rId6"/>
    <p:sldId id="268" r:id="rId7"/>
    <p:sldId id="272" r:id="rId8"/>
    <p:sldId id="273" r:id="rId9"/>
    <p:sldId id="269" r:id="rId10"/>
    <p:sldId id="270" r:id="rId11"/>
    <p:sldId id="265" r:id="rId12"/>
    <p:sldId id="264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LSON, BRIAN C TSgt USAF USAFE 48 LRS/LGRDDO" initials="WBCTUU4L" lastIdx="1" clrIdx="0">
    <p:extLst>
      <p:ext uri="{19B8F6BF-5375-455C-9EA6-DF929625EA0E}">
        <p15:presenceInfo xmlns:p15="http://schemas.microsoft.com/office/powerpoint/2012/main" userId="S-1-5-21-1271409858-1095883707-2794662393-76847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38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FF85D-5E95-4115-8868-668926AEF274}" v="48" dt="2024-01-04T01:51:11.61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6296" autoAdjust="0"/>
  </p:normalViewPr>
  <p:slideViewPr>
    <p:cSldViewPr>
      <p:cViewPr varScale="1">
        <p:scale>
          <a:sx n="112" d="100"/>
          <a:sy n="112" d="100"/>
        </p:scale>
        <p:origin x="145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LARENAS, JAKE LEO P TSgt USAF PACAF 51 LRS/LGRDDO" userId="934ee454-240c-4565-a2a6-af739b7d9b3a" providerId="ADAL" clId="{518FF85D-5E95-4115-8868-668926AEF274}"/>
    <pc:docChg chg="undo custSel delSld modSld">
      <pc:chgData name="LLARENAS, JAKE LEO P TSgt USAF PACAF 51 LRS/LGRDDO" userId="934ee454-240c-4565-a2a6-af739b7d9b3a" providerId="ADAL" clId="{518FF85D-5E95-4115-8868-668926AEF274}" dt="2024-01-04T01:52:09.053" v="420" actId="1076"/>
      <pc:docMkLst>
        <pc:docMk/>
      </pc:docMkLst>
      <pc:sldChg chg="addSp delSp modSp mod">
        <pc:chgData name="LLARENAS, JAKE LEO P TSgt USAF PACAF 51 LRS/LGRDDO" userId="934ee454-240c-4565-a2a6-af739b7d9b3a" providerId="ADAL" clId="{518FF85D-5E95-4115-8868-668926AEF274}" dt="2024-01-04T00:53:40.606" v="113"/>
        <pc:sldMkLst>
          <pc:docMk/>
          <pc:sldMk cId="0" sldId="256"/>
        </pc:sldMkLst>
        <pc:spChg chg="mod">
          <ac:chgData name="LLARENAS, JAKE LEO P TSgt USAF PACAF 51 LRS/LGRDDO" userId="934ee454-240c-4565-a2a6-af739b7d9b3a" providerId="ADAL" clId="{518FF85D-5E95-4115-8868-668926AEF274}" dt="2024-01-04T00:49:39.866" v="100" actId="1076"/>
          <ac:spMkLst>
            <pc:docMk/>
            <pc:sldMk cId="0" sldId="256"/>
            <ac:spMk id="2" creationId="{00000000-0000-0000-0000-000000000000}"/>
          </ac:spMkLst>
        </pc:spChg>
        <pc:spChg chg="add del mod">
          <ac:chgData name="LLARENAS, JAKE LEO P TSgt USAF PACAF 51 LRS/LGRDDO" userId="934ee454-240c-4565-a2a6-af739b7d9b3a" providerId="ADAL" clId="{518FF85D-5E95-4115-8868-668926AEF274}" dt="2024-01-04T00:46:41.147" v="93"/>
          <ac:spMkLst>
            <pc:docMk/>
            <pc:sldMk cId="0" sldId="256"/>
            <ac:spMk id="3" creationId="{D49C8C68-000E-DCD7-C287-20BC9A05C104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47:11.492" v="96"/>
          <ac:spMkLst>
            <pc:docMk/>
            <pc:sldMk cId="0" sldId="256"/>
            <ac:spMk id="11" creationId="{1C158512-3083-47D9-DD63-7EB46366E225}"/>
          </ac:spMkLst>
        </pc:spChg>
        <pc:graphicFrameChg chg="mod">
          <ac:chgData name="LLARENAS, JAKE LEO P TSgt USAF PACAF 51 LRS/LGRDDO" userId="934ee454-240c-4565-a2a6-af739b7d9b3a" providerId="ADAL" clId="{518FF85D-5E95-4115-8868-668926AEF274}" dt="2024-01-04T00:53:40.606" v="113"/>
          <ac:graphicFrameMkLst>
            <pc:docMk/>
            <pc:sldMk cId="0" sldId="256"/>
            <ac:graphicFrameMk id="12" creationId="{EAC6B877-95FD-6A7A-A9FF-C5AA4ADD8981}"/>
          </ac:graphicFrameMkLst>
        </pc:graphicFrameChg>
      </pc:sldChg>
      <pc:sldChg chg="addSp delSp modSp mod">
        <pc:chgData name="LLARENAS, JAKE LEO P TSgt USAF PACAF 51 LRS/LGRDDO" userId="934ee454-240c-4565-a2a6-af739b7d9b3a" providerId="ADAL" clId="{518FF85D-5E95-4115-8868-668926AEF274}" dt="2024-01-04T01:51:02.316" v="416" actId="1076"/>
        <pc:sldMkLst>
          <pc:docMk/>
          <pc:sldMk cId="2429712378" sldId="264"/>
        </pc:sldMkLst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5" creationId="{0536FC07-51DB-F3DC-C066-2FFA4968FE13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6" creationId="{43CBEDED-C2F7-7E25-6578-5296FB125E27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7" creationId="{C08894AA-AA92-7837-0C19-F99FD41748D9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8" creationId="{D777A646-9A5E-1C75-13B6-8D6BBB7E0B9E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9" creationId="{92061F3D-D1BC-A099-981C-5CDD50712C2E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11" creationId="{3D0C63AD-CA4B-6AA2-EDE1-0D50A4F1EB0D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56:01.879" v="123" actId="20577"/>
          <ac:spMkLst>
            <pc:docMk/>
            <pc:sldMk cId="2429712378" sldId="264"/>
            <ac:spMk id="12" creationId="{7A8B7388-1B3C-AF24-5CA9-BE1786D16ACD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13" creationId="{09344541-08FF-B0A5-3980-E1166F6A3A7B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35:30.643" v="395" actId="1076"/>
          <ac:spMkLst>
            <pc:docMk/>
            <pc:sldMk cId="2429712378" sldId="264"/>
            <ac:spMk id="14" creationId="{F05E3C93-EEBF-8776-B0E4-04867A525E49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15" creationId="{DF7D3A6E-63FC-FB9E-61D5-416CB5322AA8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35:28.059" v="394" actId="1076"/>
          <ac:spMkLst>
            <pc:docMk/>
            <pc:sldMk cId="2429712378" sldId="264"/>
            <ac:spMk id="29" creationId="{6A6A6B3D-2E41-3670-000D-386D5909BB90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30" creationId="{9EBEA820-DBA8-E3DB-4B6C-045E5DCC8428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8:27.175" v="343"/>
          <ac:spMkLst>
            <pc:docMk/>
            <pc:sldMk cId="2429712378" sldId="264"/>
            <ac:spMk id="31" creationId="{60F4267D-B08D-7563-1283-EADB3C902014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51:02.316" v="416" actId="1076"/>
          <ac:spMkLst>
            <pc:docMk/>
            <pc:sldMk cId="2429712378" sldId="264"/>
            <ac:spMk id="137" creationId="{124E752B-C890-C502-1C33-77C79CBA17D1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50:54.514" v="415" actId="1076"/>
          <ac:spMkLst>
            <pc:docMk/>
            <pc:sldMk cId="2429712378" sldId="264"/>
            <ac:spMk id="138" creationId="{7FFD26FF-4B6F-4854-1B50-3CA9D3F9955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0.980" v="158" actId="478"/>
          <ac:spMkLst>
            <pc:docMk/>
            <pc:sldMk cId="2429712378" sldId="264"/>
            <ac:spMk id="154" creationId="{7B16357B-721A-0660-BB58-BA536541CF5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4.435" v="159" actId="478"/>
          <ac:spMkLst>
            <pc:docMk/>
            <pc:sldMk cId="2429712378" sldId="264"/>
            <ac:spMk id="155" creationId="{7CF28EAC-7E12-9156-C1FF-F7A4BEF6295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56" creationId="{B6419A4E-7D53-3EA5-577E-2E300D224E05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57" creationId="{C6D9E35D-BF62-515E-D917-D6BB2643E0D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58" creationId="{AF561397-755D-69D3-C3C6-634F26590C0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59" creationId="{458EECAC-B01D-C426-E22E-91218356F6F6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0" creationId="{2C9A317E-547E-9D4F-A697-2CFF683CC33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1" creationId="{634A553C-D05C-21E3-8DA8-04660B2837D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2" creationId="{931A1514-D4F1-8934-50EC-5EBC8C86D2A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3" creationId="{CC99F6E1-314E-260A-43C9-3A973040273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4" creationId="{5C8C2508-D049-A65C-EE10-DB4597B6814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5" creationId="{3C3AEB6D-52C6-61B0-4758-6C1F234E23C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6" creationId="{2B62E12E-DD14-2A32-B685-CEE40C7824B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7" creationId="{9535851F-5D68-112A-6FCB-9DD6E9CF9F6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8" creationId="{2B1362B1-0FC1-A86B-F6E1-677F0D915CE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69" creationId="{7A792E10-FD29-844A-2F65-F76D3D3E3BD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0" creationId="{F49F505C-04B2-6EFD-1CE9-F6B0696EA24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1" creationId="{AC5B7ED7-C3F3-C3AB-B312-D0CF284E7DF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2" creationId="{2CD6AA6B-BB0F-B996-B38F-8055AAD438E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3" creationId="{8DF39FDE-26C4-348D-1FE7-AA78D386ABA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4" creationId="{4D35A317-51AA-F876-E9B1-47FADB3080E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5" creationId="{4C193D59-E308-2E4A-C337-77A703E8FD3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6" creationId="{81C0594B-AA6C-5A7D-5E7F-09C201701D2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7" creationId="{1DC1AF3B-FF65-7F28-D438-16361ADA05B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8" creationId="{4A8AD78B-649D-E1FF-2EEB-73E08F3E551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79" creationId="{77196BDC-3384-163C-65CE-6D7DB74BCC0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0" creationId="{D64D78C5-3CDC-A809-0C7E-8C9867F616C6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1" creationId="{834A127B-E09E-2B1C-A92F-D2EBA976272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2" creationId="{84D6088C-C6CE-87B0-4142-2FF5C6B1F14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3" creationId="{9282B571-C4F5-44A0-17E8-556FB15F219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4" creationId="{5B3B8039-0784-1757-936C-B902C901742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5" creationId="{9CD2D7F0-2A67-75E3-106B-ADA4F9019DB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6" creationId="{6E1288B9-8415-C300-C698-3933E319043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7" creationId="{566B055B-847E-C74E-9CA8-F7D5E7FEB9C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8" creationId="{E56767D7-E541-C1CA-4ED6-F9D351D41A2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89" creationId="{9F9043DE-E6BE-C487-AEAE-F81F2D12225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0" creationId="{814114B1-2D02-F00B-2201-C89774A9987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1" creationId="{1A3406F1-5E54-D16A-F31A-1A79484C227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2" creationId="{31F3AABB-49FF-863C-CF96-6434EFCB808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3" creationId="{3516A9C8-CD4D-54E7-8DE8-C972B94A14C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4" creationId="{D8577330-D67F-93EE-F563-87E6EF22669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5" creationId="{4C52E284-4D1B-848E-735D-ABCCAB8B79B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6" creationId="{60838233-1710-3496-913E-208CA02425F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7" creationId="{C79C5C5C-5E66-545B-0BC0-A6B8FC3C708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8" creationId="{B7A18FFA-D44B-F915-CCCF-29353576539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199" creationId="{DF0BE71B-778E-DF60-A8E6-0A6274BDC6E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0" creationId="{C74D2B09-7D31-14F2-B3B7-8A56313CA2D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1" creationId="{C7C8ACF5-7BB1-C80C-9750-1ABC5712F6C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2" creationId="{53CDE0AE-8F48-E46E-19BE-A2CED949CD7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3" creationId="{109E3A39-7D70-5AC9-F776-B05B00C4F33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4" creationId="{97519479-9E04-3A6A-0C87-047048AF043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5" creationId="{20BE3509-5407-2CFF-056D-69CE1DDD0C1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6" creationId="{73A9589E-A945-A3AF-AE06-DBF61195D65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7" creationId="{FBC58F1A-0DA9-4B34-CA80-F0E38F6F457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8" creationId="{71A5A120-8DC5-6865-16DD-CFEC9CC3DC8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09" creationId="{8EEFAC83-285D-3A3A-7FCD-9AE21DB295D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0" creationId="{AA141A32-FBB6-56F0-1765-1465E591460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1" creationId="{44CD255F-7F9E-C77C-5DC6-465AD832B8E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2" creationId="{75231494-857C-F01A-2707-B9010D22239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3" creationId="{DD4EFAC7-2FA2-0DF8-254C-063A22F4DD32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4" creationId="{F8C75512-DFB3-7B60-88A0-078CD4CDD148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5" creationId="{66F9C7A0-28E1-75A8-65AA-AD9DC807D5D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6" creationId="{9CDC3F91-78FB-0FE3-59CA-148ECECADCA6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7" creationId="{009EFFD9-516D-6402-595A-5A85E8B62A75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8" creationId="{CE5460B0-BAD4-39F9-7547-DD009710F00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19" creationId="{DAD239BC-09D9-74A0-3DC8-B596B46EE9B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0" creationId="{EA4937B9-DB9D-7303-0CAC-ED2D9FAC510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1" creationId="{003785A8-319B-F160-FF47-DA70E23D2EC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2" creationId="{170DE14E-28A1-728A-F1F6-7AB20C755CB2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3" creationId="{7E0036BE-1E3D-1887-D15D-31D89867B72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4" creationId="{19FCEEB5-9C8C-12C7-E9C2-E38784EAB4A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5" creationId="{42E7B663-385F-1A90-606D-35289F08E9A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6" creationId="{54C96775-2937-534B-0B28-DC9FE6753F4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7" creationId="{F53E3EC4-5F14-449A-74EC-B8D48B8EFA3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8" creationId="{A7F67A82-AFD3-2F35-D8B8-64647DB10B1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46.889" v="160" actId="478"/>
          <ac:spMkLst>
            <pc:docMk/>
            <pc:sldMk cId="2429712378" sldId="264"/>
            <ac:spMk id="229" creationId="{B541325E-309C-66B0-8935-CD1658F5F839}"/>
          </ac:spMkLst>
        </pc:spChg>
        <pc:picChg chg="add del mod">
          <ac:chgData name="LLARENAS, JAKE LEO P TSgt USAF PACAF 51 LRS/LGRDDO" userId="934ee454-240c-4565-a2a6-af739b7d9b3a" providerId="ADAL" clId="{518FF85D-5E95-4115-8868-668926AEF274}" dt="2024-01-04T01:28:25.075" v="342" actId="478"/>
          <ac:picMkLst>
            <pc:docMk/>
            <pc:sldMk cId="2429712378" sldId="264"/>
            <ac:picMk id="3" creationId="{A668BFCC-5019-59B2-A271-EFAB5F6E2864}"/>
          </ac:picMkLst>
        </pc:picChg>
        <pc:picChg chg="add mod">
          <ac:chgData name="LLARENAS, JAKE LEO P TSgt USAF PACAF 51 LRS/LGRDDO" userId="934ee454-240c-4565-a2a6-af739b7d9b3a" providerId="ADAL" clId="{518FF85D-5E95-4115-8868-668926AEF274}" dt="2024-01-04T01:28:27.175" v="343"/>
          <ac:picMkLst>
            <pc:docMk/>
            <pc:sldMk cId="2429712378" sldId="264"/>
            <ac:picMk id="4" creationId="{B3FB3475-CF34-A8AE-360D-0A51BDA576DB}"/>
          </ac:picMkLst>
        </pc:picChg>
        <pc:cxnChg chg="add mod">
          <ac:chgData name="LLARENAS, JAKE LEO P TSgt USAF PACAF 51 LRS/LGRDDO" userId="934ee454-240c-4565-a2a6-af739b7d9b3a" providerId="ADAL" clId="{518FF85D-5E95-4115-8868-668926AEF274}" dt="2024-01-04T01:30:05.805" v="348" actId="14100"/>
          <ac:cxnSpMkLst>
            <pc:docMk/>
            <pc:sldMk cId="2429712378" sldId="264"/>
            <ac:cxnSpMk id="16" creationId="{4CE3A54D-0AD6-6143-B6EB-74A7C0DD17B9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1:00.093" v="358" actId="14100"/>
          <ac:cxnSpMkLst>
            <pc:docMk/>
            <pc:sldMk cId="2429712378" sldId="264"/>
            <ac:cxnSpMk id="17" creationId="{2EE90835-724E-6036-DEF1-9461627F7D24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1:30.291" v="365" actId="14100"/>
          <ac:cxnSpMkLst>
            <pc:docMk/>
            <pc:sldMk cId="2429712378" sldId="264"/>
            <ac:cxnSpMk id="18" creationId="{0F8FDCCC-D187-898F-2C85-C9D42F18AC9F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2:40.283" v="376" actId="1076"/>
          <ac:cxnSpMkLst>
            <pc:docMk/>
            <pc:sldMk cId="2429712378" sldId="264"/>
            <ac:cxnSpMk id="19" creationId="{CA319404-1FB9-FB82-04AC-97BA3FFB5ADE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3:05.781" v="381" actId="14100"/>
          <ac:cxnSpMkLst>
            <pc:docMk/>
            <pc:sldMk cId="2429712378" sldId="264"/>
            <ac:cxnSpMk id="20" creationId="{7916C205-1CA0-B98F-6C8B-D4AEB8F6E156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3:55.010" v="387" actId="14100"/>
          <ac:cxnSpMkLst>
            <pc:docMk/>
            <pc:sldMk cId="2429712378" sldId="264"/>
            <ac:cxnSpMk id="21" creationId="{45B7B167-A5BB-BF78-FDCE-808D09572374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0:42.453" v="355" actId="14100"/>
          <ac:cxnSpMkLst>
            <pc:docMk/>
            <pc:sldMk cId="2429712378" sldId="264"/>
            <ac:cxnSpMk id="22" creationId="{A48C7815-238F-BE16-7AE1-DCFC896C6C65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0:23.887" v="351" actId="14100"/>
          <ac:cxnSpMkLst>
            <pc:docMk/>
            <pc:sldMk cId="2429712378" sldId="264"/>
            <ac:cxnSpMk id="23" creationId="{D65CA701-E21C-6B6E-677F-66DA179FEF2E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1:13.076" v="361" actId="14100"/>
          <ac:cxnSpMkLst>
            <pc:docMk/>
            <pc:sldMk cId="2429712378" sldId="264"/>
            <ac:cxnSpMk id="24" creationId="{B30561B9-CDD6-3463-8C91-D3729EDA89F4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2:51.475" v="378" actId="14100"/>
          <ac:cxnSpMkLst>
            <pc:docMk/>
            <pc:sldMk cId="2429712378" sldId="264"/>
            <ac:cxnSpMk id="25" creationId="{BC2653CB-0B2C-4792-0A1C-08F4DBB3590F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2:23.206" v="372" actId="14100"/>
          <ac:cxnSpMkLst>
            <pc:docMk/>
            <pc:sldMk cId="2429712378" sldId="264"/>
            <ac:cxnSpMk id="26" creationId="{FC6FAE21-168A-CA3B-C794-03179E42D812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1:58.124" v="369" actId="1076"/>
          <ac:cxnSpMkLst>
            <pc:docMk/>
            <pc:sldMk cId="2429712378" sldId="264"/>
            <ac:cxnSpMk id="27" creationId="{9AABF8BD-2792-7F63-18AE-CC09E8B94405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5:51.180" v="397" actId="14100"/>
          <ac:cxnSpMkLst>
            <pc:docMk/>
            <pc:sldMk cId="2429712378" sldId="264"/>
            <ac:cxnSpMk id="28" creationId="{3D69940A-AFFB-5BD0-473C-5DF85DC64C3D}"/>
          </ac:cxnSpMkLst>
        </pc:cxnChg>
      </pc:sldChg>
      <pc:sldChg chg="addSp delSp modSp mod">
        <pc:chgData name="LLARENAS, JAKE LEO P TSgt USAF PACAF 51 LRS/LGRDDO" userId="934ee454-240c-4565-a2a6-af739b7d9b3a" providerId="ADAL" clId="{518FF85D-5E95-4115-8868-668926AEF274}" dt="2024-01-04T01:52:09.053" v="420" actId="1076"/>
        <pc:sldMkLst>
          <pc:docMk/>
          <pc:sldMk cId="22324780" sldId="265"/>
        </pc:sldMkLst>
        <pc:spChg chg="add mod">
          <ac:chgData name="LLARENAS, JAKE LEO P TSgt USAF PACAF 51 LRS/LGRDDO" userId="934ee454-240c-4565-a2a6-af739b7d9b3a" providerId="ADAL" clId="{518FF85D-5E95-4115-8868-668926AEF274}" dt="2024-01-04T01:04:47.725" v="166" actId="207"/>
          <ac:spMkLst>
            <pc:docMk/>
            <pc:sldMk cId="22324780" sldId="265"/>
            <ac:spMk id="5" creationId="{603F598C-8CD0-337D-A48F-BBD25B02B869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8:36.241" v="183" actId="1076"/>
          <ac:spMkLst>
            <pc:docMk/>
            <pc:sldMk cId="22324780" sldId="265"/>
            <ac:spMk id="6" creationId="{03E76658-4968-3E5C-4954-CE0E156CCF8F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8:05.970" v="182" actId="1076"/>
          <ac:spMkLst>
            <pc:docMk/>
            <pc:sldMk cId="22324780" sldId="265"/>
            <ac:spMk id="7" creationId="{8201707C-D150-2324-A885-1221A2C1DDFB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7:21.244" v="181" actId="1076"/>
          <ac:spMkLst>
            <pc:docMk/>
            <pc:sldMk cId="22324780" sldId="265"/>
            <ac:spMk id="8" creationId="{DD3ED60E-A574-9E73-60D2-8F9CD15259F7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7:09.155" v="180" actId="1076"/>
          <ac:spMkLst>
            <pc:docMk/>
            <pc:sldMk cId="22324780" sldId="265"/>
            <ac:spMk id="9" creationId="{4009266A-C85E-B2B6-1B6F-E16C4547B9A9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6:48.620" v="179" actId="1076"/>
          <ac:spMkLst>
            <pc:docMk/>
            <pc:sldMk cId="22324780" sldId="265"/>
            <ac:spMk id="10" creationId="{D7F97765-2165-EEAB-C757-BB3DB292319C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6:10.344" v="177" actId="1076"/>
          <ac:spMkLst>
            <pc:docMk/>
            <pc:sldMk cId="22324780" sldId="265"/>
            <ac:spMk id="12" creationId="{6D2B91C5-0244-FFC5-C90C-27B1DBD2E95B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34:33.544" v="389" actId="1076"/>
          <ac:spMkLst>
            <pc:docMk/>
            <pc:sldMk cId="22324780" sldId="265"/>
            <ac:spMk id="13" creationId="{C1410BED-50F6-6734-17B5-A4C8CF59B08D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06:28.489" v="178" actId="1076"/>
          <ac:spMkLst>
            <pc:docMk/>
            <pc:sldMk cId="22324780" sldId="265"/>
            <ac:spMk id="14" creationId="{A36FE35F-8C84-C1D1-F514-1EFC7F48EA1C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56:09.225" v="124"/>
          <ac:spMkLst>
            <pc:docMk/>
            <pc:sldMk cId="22324780" sldId="265"/>
            <ac:spMk id="17" creationId="{0A94F5DF-0B2E-0D8B-0ECF-15FB72043CB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0:59:19.424" v="126" actId="478"/>
          <ac:spMkLst>
            <pc:docMk/>
            <pc:sldMk cId="22324780" sldId="265"/>
            <ac:spMk id="18" creationId="{93C8E7C5-F7B1-FC89-108A-B8A3FE48B75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0:59:49.008" v="133" actId="478"/>
          <ac:spMkLst>
            <pc:docMk/>
            <pc:sldMk cId="22324780" sldId="265"/>
            <ac:spMk id="19" creationId="{28FE619C-C658-6C89-B27A-3B1C0EDED50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23" creationId="{6D04E725-199B-7CC8-6869-8B3EABDBD36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24" creationId="{A98B7F4E-7751-C8C7-56FE-E6D6498F2F8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36" creationId="{118018A2-F660-1E58-78D5-866A64601F1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0" creationId="{1A5E25F0-5C7C-84B1-B020-321E1B44263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2" creationId="{2E63B76C-DE88-69C0-7632-007BD7C7A0A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3" creationId="{F6C8FA78-B8A0-7D56-DC26-4B675A1FE488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4" creationId="{E9275A4D-8331-A293-0355-0513067150C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5" creationId="{2C431507-899C-6A13-4809-866945DD214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6" creationId="{07A6903E-6F16-73A5-80BA-1E0847D8D35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7" creationId="{FB92D72A-506D-2F5A-1FAE-B84B00E47AEE}"/>
          </ac:spMkLst>
        </pc:spChg>
        <pc:spChg chg="del mod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48" creationId="{841801CA-F1C9-F50F-1D42-06CCA011271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0" creationId="{D43AF11C-B02E-1990-C61F-27203A72387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3" creationId="{6C987B26-5859-71D2-9D0A-60861F135C1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4" creationId="{A54F21E4-7D4E-198C-013E-D2EAE956621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5" creationId="{26B6E298-9F36-1FA6-3E95-F2233AC09EC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6" creationId="{44F40549-7607-324A-D787-329C8AA41DE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7" creationId="{F383B5A7-FC57-3764-DCEE-6B0781D2969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8" creationId="{35C7253A-7BFC-6FA1-22E0-5BD938921B9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59" creationId="{663EC725-92F0-F61F-04F0-7F1AEFF1A3F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60" creationId="{86E96758-3A8D-FF5F-31EB-2204936D97A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62" creationId="{CBB6F809-DBEE-071D-0216-5D051A8EC84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68" creationId="{C0925847-9C44-09E8-65A4-096DAC2648E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0:59:39.685" v="131" actId="478"/>
          <ac:spMkLst>
            <pc:docMk/>
            <pc:sldMk cId="22324780" sldId="265"/>
            <ac:spMk id="70" creationId="{EB66C34B-501A-DD30-3072-3B034F5108F0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1" creationId="{224EF4AC-56BF-1B0A-4BA2-6AB01A4CE81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2" creationId="{940B94DB-72BE-56E9-7BE9-5DB3C8CD0C0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3" creationId="{E59D668D-D254-B3FF-F240-F5E4076C2545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4" creationId="{C354AA64-32C2-822B-7FDB-3E21D8E7277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5" creationId="{5C1DD3CD-54F9-3494-0FAC-10CEB7F0B3A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6" creationId="{4F27B228-C39E-93AE-774E-BF34828BBB04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77" creationId="{E21E5B8A-E2F7-26D9-B71B-DA95CBBA413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00" creationId="{2423685C-4C9D-984E-F2E7-B5211A94CF3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01" creationId="{7963BB44-27E2-F5A7-30BE-91D18CEF5D5B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34:41.692" v="390" actId="1076"/>
          <ac:spMkLst>
            <pc:docMk/>
            <pc:sldMk cId="22324780" sldId="265"/>
            <ac:spMk id="105" creationId="{76196756-7E12-931D-4AB4-68205EA2E45E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6:52.564" v="340" actId="122"/>
          <ac:spMkLst>
            <pc:docMk/>
            <pc:sldMk cId="22324780" sldId="265"/>
            <ac:spMk id="106" creationId="{5C64DA42-3743-304E-5AF6-431630CA47D5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07" creationId="{31D624BE-6A70-B126-2160-E8D93E3E0338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08" creationId="{CA60B28A-9454-5F17-66D9-47EA53C8360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09" creationId="{7C21D3EC-F91B-4F3C-CB94-BF93A318E318}"/>
          </ac:spMkLst>
        </pc:spChg>
        <pc:spChg chg="add del mod">
          <ac:chgData name="LLARENAS, JAKE LEO P TSgt USAF PACAF 51 LRS/LGRDDO" userId="934ee454-240c-4565-a2a6-af739b7d9b3a" providerId="ADAL" clId="{518FF85D-5E95-4115-8868-668926AEF274}" dt="2024-01-04T01:25:21.391" v="307" actId="478"/>
          <ac:spMkLst>
            <pc:docMk/>
            <pc:sldMk cId="22324780" sldId="265"/>
            <ac:spMk id="110" creationId="{452A74A8-D9C4-661B-702B-2A992080C89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11" creationId="{A1D4BA53-E85F-73A7-7273-3DC3D8C8F2BC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26:57.263" v="341" actId="207"/>
          <ac:spMkLst>
            <pc:docMk/>
            <pc:sldMk cId="22324780" sldId="265"/>
            <ac:spMk id="112" creationId="{2001F91F-306F-962F-DAA3-8D013EFBE525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52:09.053" v="420" actId="1076"/>
          <ac:spMkLst>
            <pc:docMk/>
            <pc:sldMk cId="22324780" sldId="265"/>
            <ac:spMk id="115" creationId="{8C5F7251-7984-38BC-A86D-DD973345D4F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16" creationId="{56CE45F2-1B73-B1F4-B48C-C5164918055C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17" creationId="{425DA179-61DA-3536-BB97-AB00877A69D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18" creationId="{9DAF8FE9-45BC-AB09-9887-5C3552EB2F1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19" creationId="{232B63F7-B5DC-2F18-DAE6-79AF3B0BBED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0" creationId="{82462841-7F83-D940-D1E4-F464454727B8}"/>
          </ac:spMkLst>
        </pc:spChg>
        <pc:spChg chg="del mod">
          <ac:chgData name="LLARENAS, JAKE LEO P TSgt USAF PACAF 51 LRS/LGRDDO" userId="934ee454-240c-4565-a2a6-af739b7d9b3a" providerId="ADAL" clId="{518FF85D-5E95-4115-8868-668926AEF274}" dt="2024-01-04T01:01:10.130" v="156" actId="478"/>
          <ac:spMkLst>
            <pc:docMk/>
            <pc:sldMk cId="22324780" sldId="265"/>
            <ac:spMk id="121" creationId="{382A51D4-49A6-9254-8A8D-171C5A81308F}"/>
          </ac:spMkLst>
        </pc:spChg>
        <pc:spChg chg="del mod">
          <ac:chgData name="LLARENAS, JAKE LEO P TSgt USAF PACAF 51 LRS/LGRDDO" userId="934ee454-240c-4565-a2a6-af739b7d9b3a" providerId="ADAL" clId="{518FF85D-5E95-4115-8868-668926AEF274}" dt="2024-01-04T01:01:10.130" v="156" actId="478"/>
          <ac:spMkLst>
            <pc:docMk/>
            <pc:sldMk cId="22324780" sldId="265"/>
            <ac:spMk id="122" creationId="{91B460A0-7A3D-F122-B0B2-56878E6AC6E8}"/>
          </ac:spMkLst>
        </pc:spChg>
        <pc:spChg chg="del mod">
          <ac:chgData name="LLARENAS, JAKE LEO P TSgt USAF PACAF 51 LRS/LGRDDO" userId="934ee454-240c-4565-a2a6-af739b7d9b3a" providerId="ADAL" clId="{518FF85D-5E95-4115-8868-668926AEF274}" dt="2024-01-04T01:01:10.130" v="156" actId="478"/>
          <ac:spMkLst>
            <pc:docMk/>
            <pc:sldMk cId="22324780" sldId="265"/>
            <ac:spMk id="123" creationId="{7FA84589-5E50-CEEC-0791-02933536CDA2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4" creationId="{8CEAD657-985F-D7FE-2C3E-652AD0F3E838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5" creationId="{B50950EA-18AF-1688-C479-6E48BFBAC3C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6" creationId="{334C17FA-F60D-3AE3-85D0-E6851075FD1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7" creationId="{4F722CBB-04F2-3A42-F17C-7F337232C0D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8" creationId="{5441DD62-C615-214C-6470-6E5FC89665EB}"/>
          </ac:spMkLst>
        </pc:spChg>
        <pc:spChg chg="del mod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29" creationId="{F1E55BAC-3703-54F9-05D0-C0E1FD379CF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0" creationId="{4AF8B4D7-AD54-6BCA-0B53-7F74A64C43A2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1" creationId="{E98C0E9B-287B-9F7A-C59A-75A7CEDD372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2" creationId="{58189E69-F1F3-42D9-77CD-4B6DB8D97E0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3" creationId="{77158B9D-1897-F136-E184-FA8C8724576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4" creationId="{4D555827-7CCC-5B04-8CBA-A2F678B5F391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5" creationId="{E064C9A2-B87F-1002-A520-01D557DEA80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6" creationId="{ADC168F2-3610-2FDC-B0ED-17DE3D5232B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7" creationId="{463D55E0-CAF3-0BB4-3CEB-78FB934A3FE2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8" creationId="{A85F47DC-3500-8C04-F72E-EAFA1862CAEA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39" creationId="{7F10813A-72F8-1F2F-4946-A089C57D6413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0" creationId="{2D5A5C4E-745C-E67B-A371-EBBA752C19F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0:59:43.628" v="132" actId="478"/>
          <ac:spMkLst>
            <pc:docMk/>
            <pc:sldMk cId="22324780" sldId="265"/>
            <ac:spMk id="141" creationId="{5C3E94E9-5243-475A-2A8F-38A0A9838269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2" creationId="{26C5DA44-AD50-A32B-710D-36CAD06AE3E7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3" creationId="{D5439216-6B00-7C39-52D2-2647D061D70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4" creationId="{432A5CCE-9116-631C-8136-20F9C288A59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5" creationId="{E229C575-D8D5-BFB6-DED3-A6848469BC8F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6" creationId="{C3CF27A7-ECC7-3568-4202-BEE22EE029D5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7" creationId="{33EF6BDA-B05C-A810-F604-A46A89B7E69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8" creationId="{BB169F3D-3B1C-0F5C-F142-C2E8F987C1DB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49" creationId="{E2424796-E739-0C3C-127E-AECCB375A15E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50" creationId="{9A623048-C594-DB74-8BCB-A55E2EB5244D}"/>
          </ac:spMkLst>
        </pc:spChg>
        <pc:spChg chg="del">
          <ac:chgData name="LLARENAS, JAKE LEO P TSgt USAF PACAF 51 LRS/LGRDDO" userId="934ee454-240c-4565-a2a6-af739b7d9b3a" providerId="ADAL" clId="{518FF85D-5E95-4115-8868-668926AEF274}" dt="2024-01-04T01:01:14.637" v="157" actId="478"/>
          <ac:spMkLst>
            <pc:docMk/>
            <pc:sldMk cId="22324780" sldId="265"/>
            <ac:spMk id="151" creationId="{FBFF1E61-911D-B5D8-E569-BFB455F9769F}"/>
          </ac:spMkLst>
        </pc:spChg>
        <pc:spChg chg="add mod">
          <ac:chgData name="LLARENAS, JAKE LEO P TSgt USAF PACAF 51 LRS/LGRDDO" userId="934ee454-240c-4565-a2a6-af739b7d9b3a" providerId="ADAL" clId="{518FF85D-5E95-4115-8868-668926AEF274}" dt="2024-01-04T01:51:36.437" v="419" actId="1076"/>
          <ac:spMkLst>
            <pc:docMk/>
            <pc:sldMk cId="22324780" sldId="265"/>
            <ac:spMk id="152" creationId="{0BA232B1-418C-2563-080B-7F53C6483CF2}"/>
          </ac:spMkLst>
        </pc:spChg>
        <pc:picChg chg="add mod ord">
          <ac:chgData name="LLARENAS, JAKE LEO P TSgt USAF PACAF 51 LRS/LGRDDO" userId="934ee454-240c-4565-a2a6-af739b7d9b3a" providerId="ADAL" clId="{518FF85D-5E95-4115-8868-668926AEF274}" dt="2024-01-04T01:00:24.677" v="154" actId="1036"/>
          <ac:picMkLst>
            <pc:docMk/>
            <pc:sldMk cId="22324780" sldId="265"/>
            <ac:picMk id="4" creationId="{634403BE-B717-E2E0-592C-D608120C20E6}"/>
          </ac:picMkLst>
        </pc:picChg>
        <pc:cxnChg chg="add mod">
          <ac:chgData name="LLARENAS, JAKE LEO P TSgt USAF PACAF 51 LRS/LGRDDO" userId="934ee454-240c-4565-a2a6-af739b7d9b3a" providerId="ADAL" clId="{518FF85D-5E95-4115-8868-668926AEF274}" dt="2024-01-04T01:14:16.917" v="213" actId="14100"/>
          <ac:cxnSpMkLst>
            <pc:docMk/>
            <pc:sldMk cId="22324780" sldId="265"/>
            <ac:cxnSpMk id="16" creationId="{22D9C19C-5C64-CB61-BF28-604E4023676D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19.535" v="195" actId="478"/>
          <ac:cxnSpMkLst>
            <pc:docMk/>
            <pc:sldMk cId="22324780" sldId="265"/>
            <ac:cxnSpMk id="20" creationId="{798CC603-D9A8-1FAC-DA8F-0721ADE47E7A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20.556" v="196" actId="478"/>
          <ac:cxnSpMkLst>
            <pc:docMk/>
            <pc:sldMk cId="22324780" sldId="265"/>
            <ac:cxnSpMk id="21" creationId="{09495CEB-4F83-5CFF-4089-C7FA7A7863B5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22.940" v="198" actId="478"/>
          <ac:cxnSpMkLst>
            <pc:docMk/>
            <pc:sldMk cId="22324780" sldId="265"/>
            <ac:cxnSpMk id="22" creationId="{510C0CCB-DFA2-0E99-3426-08C65201B0B8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21.555" v="197" actId="478"/>
          <ac:cxnSpMkLst>
            <pc:docMk/>
            <pc:sldMk cId="22324780" sldId="265"/>
            <ac:cxnSpMk id="25" creationId="{BCAB4AA4-6A68-334E-7323-7CFA5D03B0C2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23.868" v="199" actId="478"/>
          <ac:cxnSpMkLst>
            <pc:docMk/>
            <pc:sldMk cId="22324780" sldId="265"/>
            <ac:cxnSpMk id="26" creationId="{35649C50-9408-6954-82AA-E22E2BA05B4A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13:16.818" v="194" actId="478"/>
          <ac:cxnSpMkLst>
            <pc:docMk/>
            <pc:sldMk cId="22324780" sldId="265"/>
            <ac:cxnSpMk id="27" creationId="{FF4E5BA2-FD18-DB19-46B8-1EA2838A8E62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9:08.317" v="238" actId="14100"/>
          <ac:cxnSpMkLst>
            <pc:docMk/>
            <pc:sldMk cId="22324780" sldId="265"/>
            <ac:cxnSpMk id="29" creationId="{2EB15AAD-55C4-3B60-5157-B747B4F47468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22:37.212" v="266" actId="14100"/>
          <ac:cxnSpMkLst>
            <pc:docMk/>
            <pc:sldMk cId="22324780" sldId="265"/>
            <ac:cxnSpMk id="30" creationId="{342DAF2A-8BC1-5428-675F-1FDAED4EF43B}"/>
          </ac:cxnSpMkLst>
        </pc:cxnChg>
        <pc:cxnChg chg="add del mod">
          <ac:chgData name="LLARENAS, JAKE LEO P TSgt USAF PACAF 51 LRS/LGRDDO" userId="934ee454-240c-4565-a2a6-af739b7d9b3a" providerId="ADAL" clId="{518FF85D-5E95-4115-8868-668926AEF274}" dt="2024-01-04T01:22:39.746" v="267" actId="478"/>
          <ac:cxnSpMkLst>
            <pc:docMk/>
            <pc:sldMk cId="22324780" sldId="265"/>
            <ac:cxnSpMk id="31" creationId="{0316E42B-A836-C9DB-CD05-5D5A0F3829BA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7:56.704" v="230" actId="14100"/>
          <ac:cxnSpMkLst>
            <pc:docMk/>
            <pc:sldMk cId="22324780" sldId="265"/>
            <ac:cxnSpMk id="32" creationId="{23181135-0F30-26CF-61A9-E0209E0B813B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6:27.881" v="225" actId="1076"/>
          <ac:cxnSpMkLst>
            <pc:docMk/>
            <pc:sldMk cId="22324780" sldId="265"/>
            <ac:cxnSpMk id="33" creationId="{4CAACA6C-6B22-A386-B112-E5F5D398A0A4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8:11.704" v="232" actId="14100"/>
          <ac:cxnSpMkLst>
            <pc:docMk/>
            <pc:sldMk cId="22324780" sldId="265"/>
            <ac:cxnSpMk id="34" creationId="{EA05669E-FB65-7E28-8AD3-328D3FE99B67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8:29.381" v="233" actId="14100"/>
          <ac:cxnSpMkLst>
            <pc:docMk/>
            <pc:sldMk cId="22324780" sldId="265"/>
            <ac:cxnSpMk id="35" creationId="{D1F1A5EC-D927-E688-3E67-4907DA1D4D52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18:54.640" v="236" actId="14100"/>
          <ac:cxnSpMkLst>
            <pc:docMk/>
            <pc:sldMk cId="22324780" sldId="265"/>
            <ac:cxnSpMk id="80" creationId="{02E68F4F-2E76-0234-E500-E91291E13D3A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23:01.075" v="269" actId="14100"/>
          <ac:cxnSpMkLst>
            <pc:docMk/>
            <pc:sldMk cId="22324780" sldId="265"/>
            <ac:cxnSpMk id="83" creationId="{CE716F7D-4336-7830-84C1-0AF02465058E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20:42.144" v="253" actId="14100"/>
          <ac:cxnSpMkLst>
            <pc:docMk/>
            <pc:sldMk cId="22324780" sldId="265"/>
            <ac:cxnSpMk id="89" creationId="{B6F2FD5D-4000-081B-BB69-6000C09C9702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21:00.602" v="255" actId="14100"/>
          <ac:cxnSpMkLst>
            <pc:docMk/>
            <pc:sldMk cId="22324780" sldId="265"/>
            <ac:cxnSpMk id="90" creationId="{382B4A6C-98BC-1D11-833F-AB81BB51DA63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22:16.488" v="263" actId="14100"/>
          <ac:cxnSpMkLst>
            <pc:docMk/>
            <pc:sldMk cId="22324780" sldId="265"/>
            <ac:cxnSpMk id="91" creationId="{C4F0ADE5-FED2-2AFE-B17A-5784E853C6A4}"/>
          </ac:cxnSpMkLst>
        </pc:cxnChg>
        <pc:cxnChg chg="add mod">
          <ac:chgData name="LLARENAS, JAKE LEO P TSgt USAF PACAF 51 LRS/LGRDDO" userId="934ee454-240c-4565-a2a6-af739b7d9b3a" providerId="ADAL" clId="{518FF85D-5E95-4115-8868-668926AEF274}" dt="2024-01-04T01:34:48.161" v="391" actId="14100"/>
          <ac:cxnSpMkLst>
            <pc:docMk/>
            <pc:sldMk cId="22324780" sldId="265"/>
            <ac:cxnSpMk id="92" creationId="{0BB13757-4DB8-28B7-C1D0-A35CF466E3C6}"/>
          </ac:cxnSpMkLst>
        </pc:cxnChg>
      </pc:sldChg>
      <pc:sldChg chg="addSp delSp modSp mod">
        <pc:chgData name="LLARENAS, JAKE LEO P TSgt USAF PACAF 51 LRS/LGRDDO" userId="934ee454-240c-4565-a2a6-af739b7d9b3a" providerId="ADAL" clId="{518FF85D-5E95-4115-8868-668926AEF274}" dt="2024-01-04T01:45:46.724" v="409" actId="478"/>
        <pc:sldMkLst>
          <pc:docMk/>
          <pc:sldMk cId="3166971125" sldId="267"/>
        </pc:sldMkLst>
        <pc:spChg chg="mod">
          <ac:chgData name="LLARENAS, JAKE LEO P TSgt USAF PACAF 51 LRS/LGRDDO" userId="934ee454-240c-4565-a2a6-af739b7d9b3a" providerId="ADAL" clId="{518FF85D-5E95-4115-8868-668926AEF274}" dt="2024-01-04T00:41:25.212" v="9" actId="20577"/>
          <ac:spMkLst>
            <pc:docMk/>
            <pc:sldMk cId="3166971125" sldId="267"/>
            <ac:spMk id="4" creationId="{132514A4-45C4-09AE-422E-C193A31B352A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43:44.936" v="89" actId="403"/>
          <ac:spMkLst>
            <pc:docMk/>
            <pc:sldMk cId="3166971125" sldId="267"/>
            <ac:spMk id="11" creationId="{00000000-0000-0000-0000-000000000000}"/>
          </ac:spMkLst>
        </pc:spChg>
        <pc:picChg chg="add del mod">
          <ac:chgData name="LLARENAS, JAKE LEO P TSgt USAF PACAF 51 LRS/LGRDDO" userId="934ee454-240c-4565-a2a6-af739b7d9b3a" providerId="ADAL" clId="{518FF85D-5E95-4115-8868-668926AEF274}" dt="2024-01-04T01:38:10.810" v="400" actId="478"/>
          <ac:picMkLst>
            <pc:docMk/>
            <pc:sldMk cId="3166971125" sldId="267"/>
            <ac:picMk id="5" creationId="{F4EC6C0E-B574-9C35-FA87-F54D2C840053}"/>
          </ac:picMkLst>
        </pc:picChg>
        <pc:picChg chg="add del mod">
          <ac:chgData name="LLARENAS, JAKE LEO P TSgt USAF PACAF 51 LRS/LGRDDO" userId="934ee454-240c-4565-a2a6-af739b7d9b3a" providerId="ADAL" clId="{518FF85D-5E95-4115-8868-668926AEF274}" dt="2024-01-04T01:40:20.587" v="403" actId="478"/>
          <ac:picMkLst>
            <pc:docMk/>
            <pc:sldMk cId="3166971125" sldId="267"/>
            <ac:picMk id="6" creationId="{01DEDB73-D179-C280-9F0C-9509BA3AFBAC}"/>
          </ac:picMkLst>
        </pc:picChg>
        <pc:picChg chg="add del mod">
          <ac:chgData name="LLARENAS, JAKE LEO P TSgt USAF PACAF 51 LRS/LGRDDO" userId="934ee454-240c-4565-a2a6-af739b7d9b3a" providerId="ADAL" clId="{518FF85D-5E95-4115-8868-668926AEF274}" dt="2024-01-04T01:45:46.724" v="409" actId="478"/>
          <ac:picMkLst>
            <pc:docMk/>
            <pc:sldMk cId="3166971125" sldId="267"/>
            <ac:picMk id="8" creationId="{A5C493FF-3B48-0B69-938A-7AD132701E14}"/>
          </ac:picMkLst>
        </pc:picChg>
      </pc:sldChg>
      <pc:sldChg chg="modSp mod">
        <pc:chgData name="LLARENAS, JAKE LEO P TSgt USAF PACAF 51 LRS/LGRDDO" userId="934ee454-240c-4565-a2a6-af739b7d9b3a" providerId="ADAL" clId="{518FF85D-5E95-4115-8868-668926AEF274}" dt="2024-01-04T00:51:15.279" v="107"/>
        <pc:sldMkLst>
          <pc:docMk/>
          <pc:sldMk cId="4045949914" sldId="268"/>
        </pc:sldMkLst>
        <pc:spChg chg="mod">
          <ac:chgData name="LLARENAS, JAKE LEO P TSgt USAF PACAF 51 LRS/LGRDDO" userId="934ee454-240c-4565-a2a6-af739b7d9b3a" providerId="ADAL" clId="{518FF85D-5E95-4115-8868-668926AEF274}" dt="2024-01-04T00:51:15.279" v="107"/>
          <ac:spMkLst>
            <pc:docMk/>
            <pc:sldMk cId="4045949914" sldId="268"/>
            <ac:spMk id="9" creationId="{E71A9F4B-9E24-6082-1EC8-EC447F0AA8EA}"/>
          </ac:spMkLst>
        </pc:spChg>
      </pc:sldChg>
      <pc:sldChg chg="modSp mod">
        <pc:chgData name="LLARENAS, JAKE LEO P TSgt USAF PACAF 51 LRS/LGRDDO" userId="934ee454-240c-4565-a2a6-af739b7d9b3a" providerId="ADAL" clId="{518FF85D-5E95-4115-8868-668926AEF274}" dt="2024-01-04T00:53:19.532" v="111"/>
        <pc:sldMkLst>
          <pc:docMk/>
          <pc:sldMk cId="1584201125" sldId="269"/>
        </pc:sldMkLst>
        <pc:spChg chg="mod">
          <ac:chgData name="LLARENAS, JAKE LEO P TSgt USAF PACAF 51 LRS/LGRDDO" userId="934ee454-240c-4565-a2a6-af739b7d9b3a" providerId="ADAL" clId="{518FF85D-5E95-4115-8868-668926AEF274}" dt="2024-01-04T00:50:59.055" v="104"/>
          <ac:spMkLst>
            <pc:docMk/>
            <pc:sldMk cId="1584201125" sldId="269"/>
            <ac:spMk id="14" creationId="{20204702-2127-A745-0664-11F02EE3DB61}"/>
          </ac:spMkLst>
        </pc:spChg>
        <pc:graphicFrameChg chg="mod">
          <ac:chgData name="LLARENAS, JAKE LEO P TSgt USAF PACAF 51 LRS/LGRDDO" userId="934ee454-240c-4565-a2a6-af739b7d9b3a" providerId="ADAL" clId="{518FF85D-5E95-4115-8868-668926AEF274}" dt="2024-01-04T00:53:19.532" v="111"/>
          <ac:graphicFrameMkLst>
            <pc:docMk/>
            <pc:sldMk cId="1584201125" sldId="269"/>
            <ac:graphicFrameMk id="15" creationId="{2C711DB2-B136-3BBB-E81F-227954973F0B}"/>
          </ac:graphicFrameMkLst>
        </pc:graphicFrameChg>
      </pc:sldChg>
      <pc:sldChg chg="modSp mod">
        <pc:chgData name="LLARENAS, JAKE LEO P TSgt USAF PACAF 51 LRS/LGRDDO" userId="934ee454-240c-4565-a2a6-af739b7d9b3a" providerId="ADAL" clId="{518FF85D-5E95-4115-8868-668926AEF274}" dt="2024-01-04T00:50:50.789" v="103"/>
        <pc:sldMkLst>
          <pc:docMk/>
          <pc:sldMk cId="1340460098" sldId="270"/>
        </pc:sldMkLst>
        <pc:spChg chg="mod">
          <ac:chgData name="LLARENAS, JAKE LEO P TSgt USAF PACAF 51 LRS/LGRDDO" userId="934ee454-240c-4565-a2a6-af739b7d9b3a" providerId="ADAL" clId="{518FF85D-5E95-4115-8868-668926AEF274}" dt="2024-01-04T00:48:24.419" v="98" actId="1076"/>
          <ac:spMkLst>
            <pc:docMk/>
            <pc:sldMk cId="1340460098" sldId="270"/>
            <ac:spMk id="2" creationId="{00000000-0000-0000-0000-000000000000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50:50.789" v="103"/>
          <ac:spMkLst>
            <pc:docMk/>
            <pc:sldMk cId="1340460098" sldId="270"/>
            <ac:spMk id="9" creationId="{2456BA86-7D24-202E-D5CD-4CB5E2B8EFF3}"/>
          </ac:spMkLst>
        </pc:spChg>
      </pc:sldChg>
      <pc:sldChg chg="del">
        <pc:chgData name="LLARENAS, JAKE LEO P TSgt USAF PACAF 51 LRS/LGRDDO" userId="934ee454-240c-4565-a2a6-af739b7d9b3a" providerId="ADAL" clId="{518FF85D-5E95-4115-8868-668926AEF274}" dt="2024-01-04T00:44:16.499" v="91" actId="47"/>
        <pc:sldMkLst>
          <pc:docMk/>
          <pc:sldMk cId="130183040" sldId="271"/>
        </pc:sldMkLst>
      </pc:sldChg>
      <pc:sldChg chg="modSp mod">
        <pc:chgData name="LLARENAS, JAKE LEO P TSgt USAF PACAF 51 LRS/LGRDDO" userId="934ee454-240c-4565-a2a6-af739b7d9b3a" providerId="ADAL" clId="{518FF85D-5E95-4115-8868-668926AEF274}" dt="2024-01-04T00:57:41.468" v="125" actId="1076"/>
        <pc:sldMkLst>
          <pc:docMk/>
          <pc:sldMk cId="1915306879" sldId="272"/>
        </pc:sldMkLst>
        <pc:spChg chg="mod">
          <ac:chgData name="LLARENAS, JAKE LEO P TSgt USAF PACAF 51 LRS/LGRDDO" userId="934ee454-240c-4565-a2a6-af739b7d9b3a" providerId="ADAL" clId="{518FF85D-5E95-4115-8868-668926AEF274}" dt="2024-01-04T00:57:41.468" v="125" actId="1076"/>
          <ac:spMkLst>
            <pc:docMk/>
            <pc:sldMk cId="1915306879" sldId="272"/>
            <ac:spMk id="2" creationId="{00000000-0000-0000-0000-000000000000}"/>
          </ac:spMkLst>
        </pc:spChg>
        <pc:spChg chg="mod">
          <ac:chgData name="LLARENAS, JAKE LEO P TSgt USAF PACAF 51 LRS/LGRDDO" userId="934ee454-240c-4565-a2a6-af739b7d9b3a" providerId="ADAL" clId="{518FF85D-5E95-4115-8868-668926AEF274}" dt="2024-01-04T00:51:09.489" v="106"/>
          <ac:spMkLst>
            <pc:docMk/>
            <pc:sldMk cId="1915306879" sldId="272"/>
            <ac:spMk id="11" creationId="{1C158512-3083-47D9-DD63-7EB46366E225}"/>
          </ac:spMkLst>
        </pc:spChg>
        <pc:graphicFrameChg chg="mod">
          <ac:chgData name="LLARENAS, JAKE LEO P TSgt USAF PACAF 51 LRS/LGRDDO" userId="934ee454-240c-4565-a2a6-af739b7d9b3a" providerId="ADAL" clId="{518FF85D-5E95-4115-8868-668926AEF274}" dt="2024-01-04T00:53:31.341" v="112"/>
          <ac:graphicFrameMkLst>
            <pc:docMk/>
            <pc:sldMk cId="1915306879" sldId="272"/>
            <ac:graphicFrameMk id="12" creationId="{EAC6B877-95FD-6A7A-A9FF-C5AA4ADD8981}"/>
          </ac:graphicFrameMkLst>
        </pc:graphicFrameChg>
      </pc:sldChg>
      <pc:sldChg chg="modSp mod">
        <pc:chgData name="LLARENAS, JAKE LEO P TSgt USAF PACAF 51 LRS/LGRDDO" userId="934ee454-240c-4565-a2a6-af739b7d9b3a" providerId="ADAL" clId="{518FF85D-5E95-4115-8868-668926AEF274}" dt="2024-01-04T00:51:03.391" v="105"/>
        <pc:sldMkLst>
          <pc:docMk/>
          <pc:sldMk cId="2370896268" sldId="273"/>
        </pc:sldMkLst>
        <pc:spChg chg="mod">
          <ac:chgData name="LLARENAS, JAKE LEO P TSgt USAF PACAF 51 LRS/LGRDDO" userId="934ee454-240c-4565-a2a6-af739b7d9b3a" providerId="ADAL" clId="{518FF85D-5E95-4115-8868-668926AEF274}" dt="2024-01-04T00:51:03.391" v="105"/>
          <ac:spMkLst>
            <pc:docMk/>
            <pc:sldMk cId="2370896268" sldId="273"/>
            <ac:spMk id="9" creationId="{E71A9F4B-9E24-6082-1EC8-EC447F0AA8EA}"/>
          </ac:spMkLst>
        </pc:spChg>
      </pc:sldChg>
      <pc:sldChg chg="del">
        <pc:chgData name="LLARENAS, JAKE LEO P TSgt USAF PACAF 51 LRS/LGRDDO" userId="934ee454-240c-4565-a2a6-af739b7d9b3a" providerId="ADAL" clId="{518FF85D-5E95-4115-8868-668926AEF274}" dt="2024-01-04T00:44:05.072" v="90" actId="47"/>
        <pc:sldMkLst>
          <pc:docMk/>
          <pc:sldMk cId="2159150047" sldId="27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897CD-6BA6-47C7-8596-3D2D7DF15491}" type="datetimeFigureOut">
              <a:rPr lang="en-US" smtClean="0"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2EDFE-0A18-491F-B7CC-A6E50D61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46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EDFE-0A18-491F-B7CC-A6E50D61EC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3725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81381" y="6147434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1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81381" y="1624202"/>
            <a:ext cx="8382000" cy="0"/>
          </a:xfrm>
          <a:custGeom>
            <a:avLst/>
            <a:gdLst/>
            <a:ahLst/>
            <a:cxnLst/>
            <a:rect l="l" t="t" r="r" b="b"/>
            <a:pathLst>
              <a:path w="8382000">
                <a:moveTo>
                  <a:pt x="0" y="0"/>
                </a:moveTo>
                <a:lnTo>
                  <a:pt x="8382000" y="0"/>
                </a:lnTo>
              </a:path>
            </a:pathLst>
          </a:custGeom>
          <a:ln w="5715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43406" y="461708"/>
            <a:ext cx="7457186" cy="9975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410873" y="6245281"/>
            <a:ext cx="1370329" cy="496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pPr marL="12700" marR="5080">
              <a:lnSpc>
                <a:spcPts val="1920"/>
              </a:lnSpc>
              <a:spcBef>
                <a:spcPts val="15"/>
              </a:spcBef>
            </a:pPr>
            <a:r>
              <a:rPr spc="-5" dirty="0"/>
              <a:t>CURRENT AS  OF: 14 JAN</a:t>
            </a:r>
            <a:r>
              <a:rPr spc="-60" dirty="0"/>
              <a:t> </a:t>
            </a:r>
            <a:r>
              <a:rPr spc="-5" dirty="0"/>
              <a:t>19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053204" y="6248741"/>
            <a:ext cx="1121410" cy="2705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1">
                <a:solidFill>
                  <a:srgbClr val="FFFF00"/>
                </a:solidFill>
                <a:latin typeface="Century Schoolbook"/>
                <a:cs typeface="Century Schoolbook"/>
              </a:defRPr>
            </a:lvl1pPr>
          </a:lstStyle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533400"/>
            <a:ext cx="6781800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0735" algn="ctr">
              <a:lnSpc>
                <a:spcPct val="100000"/>
              </a:lnSpc>
            </a:pPr>
            <a:r>
              <a:rPr lang="en-US" sz="4400" dirty="0" err="1"/>
              <a:t>Osan</a:t>
            </a:r>
            <a:r>
              <a:rPr lang="en-US" sz="4400" dirty="0"/>
              <a:t> AB Shuttle </a:t>
            </a:r>
            <a:endParaRPr sz="4400" spc="-5" dirty="0"/>
          </a:p>
        </p:txBody>
      </p:sp>
      <p:sp>
        <p:nvSpPr>
          <p:cNvPr id="11" name="TextBox 10"/>
          <p:cNvSpPr txBox="1"/>
          <p:nvPr/>
        </p:nvSpPr>
        <p:spPr>
          <a:xfrm>
            <a:off x="264053" y="4503003"/>
            <a:ext cx="86997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</a:rPr>
              <a:t>Shuttle is operated between the hours of:</a:t>
            </a:r>
          </a:p>
          <a:p>
            <a:pPr algn="ctr"/>
            <a:r>
              <a:rPr lang="en-US" sz="2800" b="1" dirty="0">
                <a:solidFill>
                  <a:srgbClr val="FFFF00"/>
                </a:solidFill>
              </a:rPr>
              <a:t> 0530-0900, 1030-1330, and 1500-1800</a:t>
            </a:r>
          </a:p>
          <a:p>
            <a:pPr algn="ctr"/>
            <a:r>
              <a:rPr lang="en-US" b="1" dirty="0">
                <a:solidFill>
                  <a:srgbClr val="FFFF00"/>
                </a:solidFill>
              </a:rPr>
              <a:t>Monday-Friday (Except US Federal and FW Down Days)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1899" y="2480452"/>
            <a:ext cx="1828801" cy="1792706"/>
          </a:xfrm>
          <a:prstGeom prst="rect">
            <a:avLst/>
          </a:prstGeom>
        </p:spPr>
      </p:pic>
      <p:sp>
        <p:nvSpPr>
          <p:cNvPr id="3" name="object 106">
            <a:extLst>
              <a:ext uri="{FF2B5EF4-FFF2-40B4-BE49-F238E27FC236}">
                <a16:creationId xmlns:a16="http://schemas.microsoft.com/office/drawing/2014/main" id="{B240B0A8-8E01-F6F3-1ED6-488461EA100D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4" name="object 107">
            <a:extLst>
              <a:ext uri="{FF2B5EF4-FFF2-40B4-BE49-F238E27FC236}">
                <a16:creationId xmlns:a16="http://schemas.microsoft.com/office/drawing/2014/main" id="{132514A4-45C4-09AE-422E-C193A31B352A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</p:spTree>
    <p:extLst>
      <p:ext uri="{BB962C8B-B14F-4D97-AF65-F5344CB8AC3E}">
        <p14:creationId xmlns:p14="http://schemas.microsoft.com/office/powerpoint/2010/main" val="3166971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9738" y="636721"/>
            <a:ext cx="677100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85670"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Mustang Shuttle</a:t>
            </a:r>
            <a:endParaRPr sz="4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6">
            <a:extLst>
              <a:ext uri="{FF2B5EF4-FFF2-40B4-BE49-F238E27FC236}">
                <a16:creationId xmlns:a16="http://schemas.microsoft.com/office/drawing/2014/main" id="{F23A0F06-0EC2-3D1B-D517-7555E9D56A8F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11" name="object 107">
            <a:extLst>
              <a:ext uri="{FF2B5EF4-FFF2-40B4-BE49-F238E27FC236}">
                <a16:creationId xmlns:a16="http://schemas.microsoft.com/office/drawing/2014/main" id="{1C158512-3083-47D9-DD63-7EB46366E225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AC6B877-95FD-6A7A-A9FF-C5AA4ADD8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9564679"/>
              </p:ext>
            </p:extLst>
          </p:nvPr>
        </p:nvGraphicFramePr>
        <p:xfrm>
          <a:off x="868678" y="1602451"/>
          <a:ext cx="740664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87906586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29287265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36858814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702748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3647777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8690789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7877211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97305366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30751542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AM Schedule (0530-0900)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35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</a:t>
                      </a:r>
                      <a:r>
                        <a:rPr lang="en-US" sz="1200" b="1" baseline="0" dirty="0"/>
                        <a:t> Gate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384/</a:t>
                      </a:r>
                    </a:p>
                    <a:p>
                      <a:pPr algn="ctr"/>
                      <a:r>
                        <a:rPr lang="en-US" sz="1200" b="1" baseline="0" dirty="0"/>
                        <a:t>SFS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</a:t>
                      </a:r>
                      <a:r>
                        <a:rPr lang="en-US" sz="1200" b="1" baseline="0" dirty="0"/>
                        <a:t>IPE/</a:t>
                      </a:r>
                    </a:p>
                    <a:p>
                      <a:pPr algn="ctr"/>
                      <a:r>
                        <a:rPr lang="en-US" sz="1200" b="1" baseline="0" dirty="0"/>
                        <a:t>Bowling Alley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</a:t>
                      </a:r>
                    </a:p>
                    <a:p>
                      <a:pPr algn="ctr"/>
                      <a:r>
                        <a:rPr lang="en-US" sz="1200" b="1" dirty="0"/>
                        <a:t>Flight</a:t>
                      </a:r>
                    </a:p>
                    <a:p>
                      <a:pPr algn="ctr"/>
                      <a:r>
                        <a:rPr lang="en-US" sz="1200" b="1" dirty="0"/>
                        <a:t>Line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  <a:r>
                        <a:rPr lang="en-US" sz="1200" b="1" baseline="0" dirty="0"/>
                        <a:t> Center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908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755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59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516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41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0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149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05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58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2236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478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65335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5403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6496" y="547727"/>
            <a:ext cx="677100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cs typeface="Times New Roman" panose="02020603050405020304" pitchFamily="18" charset="0"/>
              </a:rPr>
              <a:t>Main Gate Shuttle</a:t>
            </a:r>
          </a:p>
          <a:p>
            <a:pPr marL="2185670"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6">
            <a:extLst>
              <a:ext uri="{FF2B5EF4-FFF2-40B4-BE49-F238E27FC236}">
                <a16:creationId xmlns:a16="http://schemas.microsoft.com/office/drawing/2014/main" id="{6EB1AAB3-8CFF-0E70-7143-3C88B7972D22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9" name="object 107">
            <a:extLst>
              <a:ext uri="{FF2B5EF4-FFF2-40B4-BE49-F238E27FC236}">
                <a16:creationId xmlns:a16="http://schemas.microsoft.com/office/drawing/2014/main" id="{E71A9F4B-9E24-6082-1EC8-EC447F0AA8EA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FF17B9-67C6-FAFC-95ED-8A756A645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497351"/>
              </p:ext>
            </p:extLst>
          </p:nvPr>
        </p:nvGraphicFramePr>
        <p:xfrm>
          <a:off x="838200" y="1585873"/>
          <a:ext cx="743711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438">
                  <a:extLst>
                    <a:ext uri="{9D8B030D-6E8A-4147-A177-3AD203B41FA5}">
                      <a16:colId xmlns:a16="http://schemas.microsoft.com/office/drawing/2014/main" val="12052968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736029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54484254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1172063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93308987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96751533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485375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202727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25716931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AM Schedule (0530-0900)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1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</a:p>
                    <a:p>
                      <a:pPr algn="ctr"/>
                      <a:r>
                        <a:rPr lang="en-US" sz="1200" b="1" dirty="0"/>
                        <a:t>Center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 Flight Line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</a:t>
                      </a:r>
                      <a:r>
                        <a:rPr lang="en-US" sz="1200" b="1" baseline="0" dirty="0"/>
                        <a:t>.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BX/IPE/ Bowling</a:t>
                      </a:r>
                      <a:r>
                        <a:rPr lang="en-US" sz="1200" b="1" baseline="0" dirty="0"/>
                        <a:t> Alley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384/</a:t>
                      </a:r>
                    </a:p>
                    <a:p>
                      <a:pPr algn="ctr"/>
                      <a:r>
                        <a:rPr lang="en-US" sz="1200" b="1" dirty="0"/>
                        <a:t>SFS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 Gate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1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552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0559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64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11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468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0659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49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405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77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0759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539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1804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6737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0859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0902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588525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94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5495" y="729372"/>
            <a:ext cx="677100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85670"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Mustang Shuttle</a:t>
            </a:r>
          </a:p>
          <a:p>
            <a:pPr marL="2185670"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06">
            <a:extLst>
              <a:ext uri="{FF2B5EF4-FFF2-40B4-BE49-F238E27FC236}">
                <a16:creationId xmlns:a16="http://schemas.microsoft.com/office/drawing/2014/main" id="{F23A0F06-0EC2-3D1B-D517-7555E9D56A8F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11" name="object 107">
            <a:extLst>
              <a:ext uri="{FF2B5EF4-FFF2-40B4-BE49-F238E27FC236}">
                <a16:creationId xmlns:a16="http://schemas.microsoft.com/office/drawing/2014/main" id="{1C158512-3083-47D9-DD63-7EB46366E225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EAC6B877-95FD-6A7A-A9FF-C5AA4ADD89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267484"/>
              </p:ext>
            </p:extLst>
          </p:nvPr>
        </p:nvGraphicFramePr>
        <p:xfrm>
          <a:off x="868678" y="1772687"/>
          <a:ext cx="740664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287906586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29287265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36858814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702748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3647777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8690789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7877211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97305366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30751542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AM Schedule (1030-1330)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5359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</a:t>
                      </a:r>
                      <a:r>
                        <a:rPr lang="en-US" sz="1200" b="1" baseline="0" dirty="0"/>
                        <a:t> Gate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384/</a:t>
                      </a:r>
                    </a:p>
                    <a:p>
                      <a:pPr algn="ctr"/>
                      <a:r>
                        <a:rPr lang="en-US" sz="1200" b="1" baseline="0" dirty="0"/>
                        <a:t>SFS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</a:t>
                      </a:r>
                      <a:r>
                        <a:rPr lang="en-US" sz="1200" b="1" baseline="0" dirty="0"/>
                        <a:t>IPE/</a:t>
                      </a:r>
                    </a:p>
                    <a:p>
                      <a:pPr algn="ctr"/>
                      <a:r>
                        <a:rPr lang="en-US" sz="1200" b="1" baseline="0" dirty="0"/>
                        <a:t>Bowling Alley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</a:t>
                      </a:r>
                    </a:p>
                    <a:p>
                      <a:pPr algn="ctr"/>
                      <a:r>
                        <a:rPr lang="en-US" sz="1200" b="1" dirty="0"/>
                        <a:t>Flight</a:t>
                      </a:r>
                    </a:p>
                    <a:p>
                      <a:pPr algn="ctr"/>
                      <a:r>
                        <a:rPr lang="en-US" sz="1200" b="1" dirty="0"/>
                        <a:t>Line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  <a:r>
                        <a:rPr lang="en-US" sz="1200" b="1" baseline="0" dirty="0"/>
                        <a:t> Center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49081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77555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59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5167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417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71306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1494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6058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7587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0223659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25403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5306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6496" y="547727"/>
            <a:ext cx="677100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cs typeface="Times New Roman" panose="02020603050405020304" pitchFamily="18" charset="0"/>
              </a:rPr>
              <a:t>Main Gate Shuttle</a:t>
            </a:r>
          </a:p>
          <a:p>
            <a:pPr marL="2185670"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6">
            <a:extLst>
              <a:ext uri="{FF2B5EF4-FFF2-40B4-BE49-F238E27FC236}">
                <a16:creationId xmlns:a16="http://schemas.microsoft.com/office/drawing/2014/main" id="{6EB1AAB3-8CFF-0E70-7143-3C88B7972D22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9" name="object 107">
            <a:extLst>
              <a:ext uri="{FF2B5EF4-FFF2-40B4-BE49-F238E27FC236}">
                <a16:creationId xmlns:a16="http://schemas.microsoft.com/office/drawing/2014/main" id="{E71A9F4B-9E24-6082-1EC8-EC447F0AA8EA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8FF17B9-67C6-FAFC-95ED-8A756A645E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19313"/>
              </p:ext>
            </p:extLst>
          </p:nvPr>
        </p:nvGraphicFramePr>
        <p:xfrm>
          <a:off x="868678" y="1721691"/>
          <a:ext cx="740664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120529685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7360290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54484254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01172063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93308987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96751533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54853752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40202727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225716931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AM Schedule (1030-1330)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11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</a:p>
                    <a:p>
                      <a:pPr algn="ctr"/>
                      <a:r>
                        <a:rPr lang="en-US" sz="1200" b="1" dirty="0"/>
                        <a:t>Center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 Flight Line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</a:t>
                      </a:r>
                      <a:r>
                        <a:rPr lang="en-US" sz="1200" b="1" baseline="0" dirty="0"/>
                        <a:t>.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BX/IPE/ Bowling</a:t>
                      </a:r>
                      <a:r>
                        <a:rPr lang="en-US" sz="1200" b="1" baseline="0" dirty="0"/>
                        <a:t> Alley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384/</a:t>
                      </a:r>
                    </a:p>
                    <a:p>
                      <a:pPr algn="ctr"/>
                      <a:r>
                        <a:rPr lang="en-US" sz="1200" b="1" dirty="0"/>
                        <a:t>SFS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 Gate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13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552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1059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016449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2111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74687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1159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81497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34056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7720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1259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5397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1322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180421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95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0896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555" y="602816"/>
            <a:ext cx="6771005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185670">
              <a:lnSpc>
                <a:spcPct val="100000"/>
              </a:lnSpc>
            </a:pPr>
            <a:r>
              <a:rPr lang="en-US" sz="4000" dirty="0">
                <a:solidFill>
                  <a:schemeClr val="bg1"/>
                </a:solidFill>
                <a:latin typeface="Arial"/>
                <a:cs typeface="Arial"/>
              </a:rPr>
              <a:t>Mustang Shuttle</a:t>
            </a:r>
          </a:p>
          <a:p>
            <a:pPr marL="2185670">
              <a:lnSpc>
                <a:spcPct val="100000"/>
              </a:lnSpc>
            </a:pPr>
            <a:endParaRPr sz="40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06">
            <a:extLst>
              <a:ext uri="{FF2B5EF4-FFF2-40B4-BE49-F238E27FC236}">
                <a16:creationId xmlns:a16="http://schemas.microsoft.com/office/drawing/2014/main" id="{7ADEE88D-A95C-C8C3-0BFE-530EFE25B5EB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14" name="object 107">
            <a:extLst>
              <a:ext uri="{FF2B5EF4-FFF2-40B4-BE49-F238E27FC236}">
                <a16:creationId xmlns:a16="http://schemas.microsoft.com/office/drawing/2014/main" id="{20204702-2127-A745-0664-11F02EE3DB61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C711DB2-B136-3BBB-E81F-227954973F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809140"/>
              </p:ext>
            </p:extLst>
          </p:nvPr>
        </p:nvGraphicFramePr>
        <p:xfrm>
          <a:off x="868678" y="1806156"/>
          <a:ext cx="740664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397151225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5083308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738521225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244579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44524560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5345298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8037116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598168916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614237343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PM Schedule</a:t>
                      </a:r>
                      <a:r>
                        <a:rPr lang="en-US" sz="2800" baseline="0" dirty="0"/>
                        <a:t> (1500-1800) 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74525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</a:t>
                      </a:r>
                      <a:r>
                        <a:rPr lang="en-US" sz="1200" b="1" baseline="0" dirty="0"/>
                        <a:t> Gate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384/</a:t>
                      </a:r>
                    </a:p>
                    <a:p>
                      <a:pPr algn="ctr"/>
                      <a:r>
                        <a:rPr lang="en-US" sz="1200" b="1" baseline="0" dirty="0"/>
                        <a:t>SFS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</a:t>
                      </a:r>
                      <a:r>
                        <a:rPr lang="en-US" sz="1200" b="1" baseline="0" dirty="0"/>
                        <a:t>IPE/</a:t>
                      </a:r>
                    </a:p>
                    <a:p>
                      <a:pPr algn="ctr"/>
                      <a:r>
                        <a:rPr lang="en-US" sz="1200" b="1" baseline="0" dirty="0"/>
                        <a:t>Bowling Alley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</a:t>
                      </a:r>
                      <a:r>
                        <a:rPr lang="en-US" sz="1200" b="1" baseline="0" dirty="0"/>
                        <a:t>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</a:t>
                      </a:r>
                    </a:p>
                    <a:p>
                      <a:pPr algn="ctr"/>
                      <a:r>
                        <a:rPr lang="en-US" sz="1200" b="1" dirty="0"/>
                        <a:t>Flight</a:t>
                      </a:r>
                    </a:p>
                    <a:p>
                      <a:pPr algn="ctr"/>
                      <a:r>
                        <a:rPr lang="en-US" sz="1200" b="1" dirty="0"/>
                        <a:t>Line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  <a:r>
                        <a:rPr lang="en-US" sz="1200" b="1" baseline="0" dirty="0"/>
                        <a:t> Center</a:t>
                      </a:r>
                      <a:endParaRPr lang="en-US" sz="1200" b="1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8019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6085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9880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9731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6362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9415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30032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270548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09730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204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658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4201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86495" y="574582"/>
            <a:ext cx="6771005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4000" kern="0" dirty="0">
                <a:solidFill>
                  <a:schemeClr val="bg1"/>
                </a:solidFill>
                <a:cs typeface="Times New Roman" panose="02020603050405020304" pitchFamily="18" charset="0"/>
              </a:rPr>
              <a:t>Main Gate Shuttle</a:t>
            </a:r>
          </a:p>
        </p:txBody>
      </p:sp>
      <p:sp>
        <p:nvSpPr>
          <p:cNvPr id="4" name="object 4"/>
          <p:cNvSpPr/>
          <p:nvPr/>
        </p:nvSpPr>
        <p:spPr>
          <a:xfrm>
            <a:off x="228600" y="252222"/>
            <a:ext cx="1462277" cy="138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06">
            <a:extLst>
              <a:ext uri="{FF2B5EF4-FFF2-40B4-BE49-F238E27FC236}">
                <a16:creationId xmlns:a16="http://schemas.microsoft.com/office/drawing/2014/main" id="{4E677787-5D17-93C7-86DC-59FED1792EF7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9" name="object 107">
            <a:extLst>
              <a:ext uri="{FF2B5EF4-FFF2-40B4-BE49-F238E27FC236}">
                <a16:creationId xmlns:a16="http://schemas.microsoft.com/office/drawing/2014/main" id="{2456BA86-7D24-202E-D5CD-4CB5E2B8EFF3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</a:t>
            </a:r>
            <a:r>
              <a:rPr kumimoji="0" lang="en-US" sz="1600" b="0" i="0" u="none" strike="noStrike" kern="1200" cap="none" spc="-5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24</a:t>
            </a:r>
            <a:endParaRPr lang="en-US" spc="-5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9DC5B08-1FB6-A8CD-866C-0DF6F7AB92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838699"/>
              </p:ext>
            </p:extLst>
          </p:nvPr>
        </p:nvGraphicFramePr>
        <p:xfrm>
          <a:off x="868678" y="1799881"/>
          <a:ext cx="740664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">
                  <a:extLst>
                    <a:ext uri="{9D8B030D-6E8A-4147-A177-3AD203B41FA5}">
                      <a16:colId xmlns:a16="http://schemas.microsoft.com/office/drawing/2014/main" val="549848393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64399297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2127275888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42916952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96202104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134482139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326353860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699484377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3087925985"/>
                    </a:ext>
                  </a:extLst>
                </a:gridCol>
              </a:tblGrid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>
                          <a:solidFill>
                            <a:schemeClr val="bg1"/>
                          </a:solidFill>
                        </a:rPr>
                        <a:t>PM</a:t>
                      </a:r>
                      <a:r>
                        <a:rPr lang="en-US" sz="2800" baseline="0" dirty="0">
                          <a:solidFill>
                            <a:schemeClr val="bg1"/>
                          </a:solidFill>
                        </a:rPr>
                        <a:t> Schedule (1500-1800)</a:t>
                      </a:r>
                      <a:endParaRPr lang="en-US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6130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Mustang</a:t>
                      </a:r>
                    </a:p>
                    <a:p>
                      <a:pPr algn="ctr"/>
                      <a:r>
                        <a:rPr lang="en-US" sz="1200" b="1" dirty="0"/>
                        <a:t>Center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1601/ Flight Line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</a:t>
                      </a:r>
                      <a:r>
                        <a:rPr lang="en-US" sz="1200" b="1" baseline="0" dirty="0"/>
                        <a:t>. 1235/</a:t>
                      </a:r>
                    </a:p>
                    <a:p>
                      <a:pPr algn="ctr"/>
                      <a:r>
                        <a:rPr lang="en-US" sz="1200" b="1" baseline="0" dirty="0"/>
                        <a:t>Flight</a:t>
                      </a:r>
                    </a:p>
                    <a:p>
                      <a:pPr algn="ctr"/>
                      <a:r>
                        <a:rPr lang="en-US" sz="1200" b="1" baseline="0" dirty="0"/>
                        <a:t>Line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BX/IPE/ Bowling</a:t>
                      </a:r>
                      <a:r>
                        <a:rPr lang="en-US" sz="1200" b="1" baseline="0" dirty="0"/>
                        <a:t> Alley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7</a:t>
                      </a:r>
                      <a:r>
                        <a:rPr lang="en-US" sz="1200" b="1" baseline="0" dirty="0"/>
                        <a:t> AF/ MPS/ Finance</a:t>
                      </a:r>
                      <a:endParaRPr lang="en-US" sz="1200" b="1" dirty="0"/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778/</a:t>
                      </a:r>
                    </a:p>
                    <a:p>
                      <a:pPr algn="ctr"/>
                      <a:r>
                        <a:rPr lang="en-US" sz="1200" b="1" dirty="0"/>
                        <a:t>Base Hospital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384/</a:t>
                      </a:r>
                    </a:p>
                    <a:p>
                      <a:pPr algn="ctr"/>
                      <a:r>
                        <a:rPr lang="en-US" sz="1200" b="1" dirty="0"/>
                        <a:t>SFS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Bldg. 473/</a:t>
                      </a:r>
                    </a:p>
                    <a:p>
                      <a:pPr algn="ctr"/>
                      <a:r>
                        <a:rPr lang="en-US" sz="1200" b="1" dirty="0"/>
                        <a:t>Parking Garage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Main Gate</a:t>
                      </a: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87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946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0830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1555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41649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1314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24906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1652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6328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29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774054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1753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1398799"/>
                  </a:ext>
                </a:extLst>
              </a:tr>
              <a:tr h="0">
                <a:tc gridSpan="9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**-/+ 5 minutes f/each stop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11522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460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4403BE-B717-E2E0-592C-D608120C20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21788"/>
            <a:ext cx="8534400" cy="3693212"/>
          </a:xfrm>
          <a:prstGeom prst="rect">
            <a:avLst/>
          </a:prstGeom>
        </p:spPr>
      </p:pic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3406" y="461708"/>
            <a:ext cx="7457186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0735" algn="ctr">
              <a:lnSpc>
                <a:spcPct val="100000"/>
              </a:lnSpc>
            </a:pPr>
            <a:r>
              <a:rPr lang="en-US" dirty="0"/>
              <a:t>BLUE</a:t>
            </a:r>
            <a:r>
              <a:rPr dirty="0"/>
              <a:t> </a:t>
            </a:r>
            <a:r>
              <a:rPr spc="-5" dirty="0"/>
              <a:t>SHUTTLE</a:t>
            </a:r>
            <a:r>
              <a:rPr spc="-90" dirty="0"/>
              <a:t> </a:t>
            </a:r>
            <a:r>
              <a:rPr spc="-5" dirty="0"/>
              <a:t>ROUTE</a:t>
            </a:r>
          </a:p>
          <a:p>
            <a:pPr marL="800735" algn="ctr">
              <a:lnSpc>
                <a:spcPct val="100000"/>
              </a:lnSpc>
              <a:spcBef>
                <a:spcPts val="45"/>
              </a:spcBef>
            </a:pPr>
            <a:r>
              <a:rPr sz="2400" spc="-5" dirty="0"/>
              <a:t>(Heads to M</a:t>
            </a:r>
            <a:r>
              <a:rPr lang="en-US" sz="2400" spc="-5" dirty="0"/>
              <a:t>ustang Center</a:t>
            </a:r>
            <a:r>
              <a:rPr sz="2400" spc="-5" dirty="0"/>
              <a:t>)</a:t>
            </a:r>
            <a:endParaRPr sz="2400" dirty="0"/>
          </a:p>
        </p:txBody>
      </p:sp>
      <p:sp>
        <p:nvSpPr>
          <p:cNvPr id="11" name="object 106">
            <a:extLst>
              <a:ext uri="{FF2B5EF4-FFF2-40B4-BE49-F238E27FC236}">
                <a16:creationId xmlns:a16="http://schemas.microsoft.com/office/drawing/2014/main" id="{DB01274B-A481-3908-2E82-016C936D4178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17" name="object 107">
            <a:extLst>
              <a:ext uri="{FF2B5EF4-FFF2-40B4-BE49-F238E27FC236}">
                <a16:creationId xmlns:a16="http://schemas.microsoft.com/office/drawing/2014/main" id="{0A94F5DF-0B2E-0D8B-0ECF-15FB72043CBC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</a:t>
            </a:r>
            <a:r>
              <a:rPr spc="-5" dirty="0"/>
              <a:t>: </a:t>
            </a:r>
            <a:r>
              <a:rPr lang="en-US" spc="-5" dirty="0"/>
              <a:t>4 JAN 24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id="{603F598C-8CD0-337D-A48F-BBD25B02B869}"/>
              </a:ext>
            </a:extLst>
          </p:cNvPr>
          <p:cNvSpPr/>
          <p:nvPr/>
        </p:nvSpPr>
        <p:spPr>
          <a:xfrm>
            <a:off x="1600200" y="22098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03E76658-4968-3E5C-4954-CE0E156CCF8F}"/>
              </a:ext>
            </a:extLst>
          </p:cNvPr>
          <p:cNvSpPr/>
          <p:nvPr/>
        </p:nvSpPr>
        <p:spPr>
          <a:xfrm>
            <a:off x="6858000" y="4325419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8201707C-D150-2324-A885-1221A2C1DDFB}"/>
              </a:ext>
            </a:extLst>
          </p:cNvPr>
          <p:cNvSpPr/>
          <p:nvPr/>
        </p:nvSpPr>
        <p:spPr>
          <a:xfrm>
            <a:off x="5916232" y="27432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DD3ED60E-A574-9E73-60D2-8F9CD15259F7}"/>
              </a:ext>
            </a:extLst>
          </p:cNvPr>
          <p:cNvSpPr/>
          <p:nvPr/>
        </p:nvSpPr>
        <p:spPr>
          <a:xfrm>
            <a:off x="5562600" y="3773181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4009266A-C85E-B2B6-1B6F-E16C4547B9A9}"/>
              </a:ext>
            </a:extLst>
          </p:cNvPr>
          <p:cNvSpPr/>
          <p:nvPr/>
        </p:nvSpPr>
        <p:spPr>
          <a:xfrm>
            <a:off x="4495800" y="4190611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D7F97765-2165-EEAB-C757-BB3DB292319C}"/>
              </a:ext>
            </a:extLst>
          </p:cNvPr>
          <p:cNvSpPr/>
          <p:nvPr/>
        </p:nvSpPr>
        <p:spPr>
          <a:xfrm>
            <a:off x="3962400" y="3139048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id="{6D2B91C5-0244-FFC5-C90C-27B1DBD2E95B}"/>
              </a:ext>
            </a:extLst>
          </p:cNvPr>
          <p:cNvSpPr/>
          <p:nvPr/>
        </p:nvSpPr>
        <p:spPr>
          <a:xfrm>
            <a:off x="762000" y="35052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C1410BED-50F6-6734-17B5-A4C8CF59B08D}"/>
              </a:ext>
            </a:extLst>
          </p:cNvPr>
          <p:cNvSpPr/>
          <p:nvPr/>
        </p:nvSpPr>
        <p:spPr>
          <a:xfrm>
            <a:off x="2261508" y="4256601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A36FE35F-8C84-C1D1-F514-1EFC7F48EA1C}"/>
              </a:ext>
            </a:extLst>
          </p:cNvPr>
          <p:cNvSpPr/>
          <p:nvPr/>
        </p:nvSpPr>
        <p:spPr>
          <a:xfrm>
            <a:off x="8148192" y="47244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2D9C19C-5C64-CB61-BF28-604E4023676D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495800"/>
            <a:ext cx="903984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EB15AAD-55C4-3B60-5157-B747B4F47468}"/>
              </a:ext>
            </a:extLst>
          </p:cNvPr>
          <p:cNvCxnSpPr>
            <a:cxnSpLocks/>
          </p:cNvCxnSpPr>
          <p:nvPr/>
        </p:nvCxnSpPr>
        <p:spPr>
          <a:xfrm flipH="1">
            <a:off x="5319606" y="2905978"/>
            <a:ext cx="501985" cy="2920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342DAF2A-8BC1-5428-675F-1FDAED4EF43B}"/>
              </a:ext>
            </a:extLst>
          </p:cNvPr>
          <p:cNvCxnSpPr>
            <a:cxnSpLocks/>
          </p:cNvCxnSpPr>
          <p:nvPr/>
        </p:nvCxnSpPr>
        <p:spPr>
          <a:xfrm flipH="1">
            <a:off x="4920601" y="3922630"/>
            <a:ext cx="640619" cy="3046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3181135-0F30-26CF-61A9-E0209E0B813B}"/>
              </a:ext>
            </a:extLst>
          </p:cNvPr>
          <p:cNvCxnSpPr>
            <a:cxnSpLocks/>
          </p:cNvCxnSpPr>
          <p:nvPr/>
        </p:nvCxnSpPr>
        <p:spPr>
          <a:xfrm flipH="1" flipV="1">
            <a:off x="1917596" y="2428324"/>
            <a:ext cx="139804" cy="44886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CAACA6C-6B22-A386-B112-E5F5D398A0A4}"/>
              </a:ext>
            </a:extLst>
          </p:cNvPr>
          <p:cNvCxnSpPr>
            <a:cxnSpLocks/>
          </p:cNvCxnSpPr>
          <p:nvPr/>
        </p:nvCxnSpPr>
        <p:spPr>
          <a:xfrm flipH="1">
            <a:off x="1003196" y="2581595"/>
            <a:ext cx="597004" cy="92360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A05669E-FB65-7E28-8AD3-328D3FE99B67}"/>
              </a:ext>
            </a:extLst>
          </p:cNvPr>
          <p:cNvCxnSpPr>
            <a:cxnSpLocks/>
          </p:cNvCxnSpPr>
          <p:nvPr/>
        </p:nvCxnSpPr>
        <p:spPr>
          <a:xfrm>
            <a:off x="887618" y="3868394"/>
            <a:ext cx="1070947" cy="8560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D1F1A5EC-D927-E688-3E67-4907DA1D4D52}"/>
              </a:ext>
            </a:extLst>
          </p:cNvPr>
          <p:cNvCxnSpPr>
            <a:cxnSpLocks/>
          </p:cNvCxnSpPr>
          <p:nvPr/>
        </p:nvCxnSpPr>
        <p:spPr>
          <a:xfrm flipH="1" flipV="1">
            <a:off x="6194835" y="3048000"/>
            <a:ext cx="586968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2E68F4F-2E76-0234-E500-E91291E13D3A}"/>
              </a:ext>
            </a:extLst>
          </p:cNvPr>
          <p:cNvCxnSpPr>
            <a:cxnSpLocks/>
          </p:cNvCxnSpPr>
          <p:nvPr/>
        </p:nvCxnSpPr>
        <p:spPr>
          <a:xfrm flipH="1" flipV="1">
            <a:off x="6775692" y="3563419"/>
            <a:ext cx="234708" cy="69479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CE716F7D-4336-7830-84C1-0AF02465058E}"/>
              </a:ext>
            </a:extLst>
          </p:cNvPr>
          <p:cNvCxnSpPr>
            <a:cxnSpLocks/>
          </p:cNvCxnSpPr>
          <p:nvPr/>
        </p:nvCxnSpPr>
        <p:spPr>
          <a:xfrm>
            <a:off x="5410199" y="3230902"/>
            <a:ext cx="401855" cy="40828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B6F2FD5D-4000-081B-BB69-6000C09C9702}"/>
              </a:ext>
            </a:extLst>
          </p:cNvPr>
          <p:cNvCxnSpPr>
            <a:cxnSpLocks/>
          </p:cNvCxnSpPr>
          <p:nvPr/>
        </p:nvCxnSpPr>
        <p:spPr>
          <a:xfrm flipH="1" flipV="1">
            <a:off x="2070483" y="2907634"/>
            <a:ext cx="825117" cy="6945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382B4A6C-98BC-1D11-833F-AB81BB51DA63}"/>
              </a:ext>
            </a:extLst>
          </p:cNvPr>
          <p:cNvCxnSpPr>
            <a:cxnSpLocks/>
          </p:cNvCxnSpPr>
          <p:nvPr/>
        </p:nvCxnSpPr>
        <p:spPr>
          <a:xfrm flipH="1">
            <a:off x="2940862" y="3352800"/>
            <a:ext cx="1021538" cy="21797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C4F0ADE5-FED2-2AFE-B17A-5784E853C6A4}"/>
              </a:ext>
            </a:extLst>
          </p:cNvPr>
          <p:cNvCxnSpPr>
            <a:cxnSpLocks/>
          </p:cNvCxnSpPr>
          <p:nvPr/>
        </p:nvCxnSpPr>
        <p:spPr>
          <a:xfrm flipH="1" flipV="1">
            <a:off x="4251646" y="3499580"/>
            <a:ext cx="277680" cy="61071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0BB13757-4DB8-28B7-C1D0-A35CF466E3C6}"/>
              </a:ext>
            </a:extLst>
          </p:cNvPr>
          <p:cNvCxnSpPr>
            <a:cxnSpLocks/>
          </p:cNvCxnSpPr>
          <p:nvPr/>
        </p:nvCxnSpPr>
        <p:spPr>
          <a:xfrm flipV="1">
            <a:off x="2024885" y="4390591"/>
            <a:ext cx="222925" cy="2568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Box 104">
            <a:extLst>
              <a:ext uri="{FF2B5EF4-FFF2-40B4-BE49-F238E27FC236}">
                <a16:creationId xmlns:a16="http://schemas.microsoft.com/office/drawing/2014/main" id="{76196756-7E12-931D-4AB4-68205EA2E45E}"/>
              </a:ext>
            </a:extLst>
          </p:cNvPr>
          <p:cNvSpPr txBox="1"/>
          <p:nvPr/>
        </p:nvSpPr>
        <p:spPr>
          <a:xfrm>
            <a:off x="1874952" y="4034090"/>
            <a:ext cx="745717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Mustang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C64DA42-3743-304E-5AF6-431630CA47D5}"/>
              </a:ext>
            </a:extLst>
          </p:cNvPr>
          <p:cNvSpPr txBox="1"/>
          <p:nvPr/>
        </p:nvSpPr>
        <p:spPr>
          <a:xfrm>
            <a:off x="3938598" y="3349014"/>
            <a:ext cx="35240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BX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2001F91F-306F-962F-DAA3-8D013EFBE525}"/>
              </a:ext>
            </a:extLst>
          </p:cNvPr>
          <p:cNvSpPr txBox="1"/>
          <p:nvPr/>
        </p:nvSpPr>
        <p:spPr>
          <a:xfrm>
            <a:off x="8371585" y="4586015"/>
            <a:ext cx="51648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Main</a:t>
            </a:r>
          </a:p>
          <a:p>
            <a:pPr algn="ctr"/>
            <a:r>
              <a:rPr lang="en-US" sz="1200" b="1" dirty="0"/>
              <a:t>Gate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C5F7251-7984-38BC-A86D-DD973345D4FF}"/>
              </a:ext>
            </a:extLst>
          </p:cNvPr>
          <p:cNvSpPr txBox="1"/>
          <p:nvPr/>
        </p:nvSpPr>
        <p:spPr>
          <a:xfrm>
            <a:off x="1600200" y="5729890"/>
            <a:ext cx="593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UNCLASSIFIED // CONTROLLED UNCLASSIFIED INFORMATION 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0BA232B1-418C-2563-080B-7F53C6483CF2}"/>
              </a:ext>
            </a:extLst>
          </p:cNvPr>
          <p:cNvSpPr txBox="1"/>
          <p:nvPr/>
        </p:nvSpPr>
        <p:spPr>
          <a:xfrm>
            <a:off x="1603236" y="1651226"/>
            <a:ext cx="593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UNCLASSIFIED // CONTROLLED UNCLASSIFIED INFORMATION </a:t>
            </a:r>
          </a:p>
        </p:txBody>
      </p:sp>
    </p:spTree>
    <p:extLst>
      <p:ext uri="{BB962C8B-B14F-4D97-AF65-F5344CB8AC3E}">
        <p14:creationId xmlns:p14="http://schemas.microsoft.com/office/powerpoint/2010/main" val="22324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3406" y="461708"/>
            <a:ext cx="7457186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00735" algn="ctr">
              <a:lnSpc>
                <a:spcPct val="100000"/>
              </a:lnSpc>
            </a:pPr>
            <a:r>
              <a:rPr dirty="0"/>
              <a:t>ORANGE </a:t>
            </a:r>
            <a:r>
              <a:rPr spc="-5" dirty="0"/>
              <a:t>SHUTTLE</a:t>
            </a:r>
            <a:r>
              <a:rPr spc="-90" dirty="0"/>
              <a:t> </a:t>
            </a:r>
            <a:r>
              <a:rPr spc="-5" dirty="0"/>
              <a:t>ROUTE</a:t>
            </a:r>
          </a:p>
          <a:p>
            <a:pPr marL="800735" algn="ctr">
              <a:lnSpc>
                <a:spcPct val="100000"/>
              </a:lnSpc>
              <a:spcBef>
                <a:spcPts val="45"/>
              </a:spcBef>
            </a:pPr>
            <a:r>
              <a:rPr sz="2400" spc="-5" dirty="0"/>
              <a:t>(Heads to Main</a:t>
            </a:r>
            <a:r>
              <a:rPr sz="2400" spc="-75" dirty="0"/>
              <a:t> </a:t>
            </a:r>
            <a:r>
              <a:rPr sz="2400" spc="-5" dirty="0"/>
              <a:t>Gate)</a:t>
            </a:r>
            <a:endParaRPr sz="2400" dirty="0"/>
          </a:p>
        </p:txBody>
      </p:sp>
      <p:sp>
        <p:nvSpPr>
          <p:cNvPr id="10" name="object 106">
            <a:extLst>
              <a:ext uri="{FF2B5EF4-FFF2-40B4-BE49-F238E27FC236}">
                <a16:creationId xmlns:a16="http://schemas.microsoft.com/office/drawing/2014/main" id="{BDDB8F66-68BD-0BB3-C74F-F8AE75DD5C3D}"/>
              </a:ext>
            </a:extLst>
          </p:cNvPr>
          <p:cNvSpPr txBox="1">
            <a:spLocks noGrp="1"/>
          </p:cNvSpPr>
          <p:nvPr>
            <p:ph type="dt" sz="half" idx="6"/>
          </p:nvPr>
        </p:nvSpPr>
        <p:spPr>
          <a:xfrm>
            <a:off x="3824393" y="6324600"/>
            <a:ext cx="1495213" cy="25648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algn="ctr">
              <a:spcBef>
                <a:spcPts val="80"/>
              </a:spcBef>
            </a:pPr>
            <a:r>
              <a:rPr spc="-5" dirty="0"/>
              <a:t>Stampede!</a:t>
            </a:r>
          </a:p>
        </p:txBody>
      </p:sp>
      <p:sp>
        <p:nvSpPr>
          <p:cNvPr id="12" name="object 107">
            <a:extLst>
              <a:ext uri="{FF2B5EF4-FFF2-40B4-BE49-F238E27FC236}">
                <a16:creationId xmlns:a16="http://schemas.microsoft.com/office/drawing/2014/main" id="{7A8B7388-1B3C-AF24-5CA9-BE1786D16ACD}"/>
              </a:ext>
            </a:extLst>
          </p:cNvPr>
          <p:cNvSpPr txBox="1">
            <a:spLocks noGrp="1"/>
          </p:cNvSpPr>
          <p:nvPr>
            <p:ph type="ftr" sz="quarter" idx="5"/>
          </p:nvPr>
        </p:nvSpPr>
        <p:spPr>
          <a:xfrm>
            <a:off x="6240260" y="6376209"/>
            <a:ext cx="2514601" cy="245580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 marR="5080" algn="r">
              <a:lnSpc>
                <a:spcPts val="1920"/>
              </a:lnSpc>
              <a:spcBef>
                <a:spcPts val="15"/>
              </a:spcBef>
            </a:pPr>
            <a:r>
              <a:rPr lang="en-US" spc="-5" dirty="0"/>
              <a:t>Published: 4 JAN 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FB3475-CF34-A8AE-360D-0A51BDA57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21788"/>
            <a:ext cx="8534400" cy="3693212"/>
          </a:xfrm>
          <a:prstGeom prst="rect">
            <a:avLst/>
          </a:prstGeom>
        </p:spPr>
      </p:pic>
      <p:sp>
        <p:nvSpPr>
          <p:cNvPr id="5" name="Star: 5 Points 4">
            <a:extLst>
              <a:ext uri="{FF2B5EF4-FFF2-40B4-BE49-F238E27FC236}">
                <a16:creationId xmlns:a16="http://schemas.microsoft.com/office/drawing/2014/main" id="{0536FC07-51DB-F3DC-C066-2FFA4968FE13}"/>
              </a:ext>
            </a:extLst>
          </p:cNvPr>
          <p:cNvSpPr/>
          <p:nvPr/>
        </p:nvSpPr>
        <p:spPr>
          <a:xfrm>
            <a:off x="1600200" y="22098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id="{43CBEDED-C2F7-7E25-6578-5296FB125E27}"/>
              </a:ext>
            </a:extLst>
          </p:cNvPr>
          <p:cNvSpPr/>
          <p:nvPr/>
        </p:nvSpPr>
        <p:spPr>
          <a:xfrm>
            <a:off x="6858000" y="4325419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C08894AA-AA92-7837-0C19-F99FD41748D9}"/>
              </a:ext>
            </a:extLst>
          </p:cNvPr>
          <p:cNvSpPr/>
          <p:nvPr/>
        </p:nvSpPr>
        <p:spPr>
          <a:xfrm>
            <a:off x="5916232" y="27432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id="{D777A646-9A5E-1C75-13B6-8D6BBB7E0B9E}"/>
              </a:ext>
            </a:extLst>
          </p:cNvPr>
          <p:cNvSpPr/>
          <p:nvPr/>
        </p:nvSpPr>
        <p:spPr>
          <a:xfrm>
            <a:off x="5562600" y="3773181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id="{92061F3D-D1BC-A099-981C-5CDD50712C2E}"/>
              </a:ext>
            </a:extLst>
          </p:cNvPr>
          <p:cNvSpPr/>
          <p:nvPr/>
        </p:nvSpPr>
        <p:spPr>
          <a:xfrm>
            <a:off x="4495800" y="4190611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id="{3D0C63AD-CA4B-6AA2-EDE1-0D50A4F1EB0D}"/>
              </a:ext>
            </a:extLst>
          </p:cNvPr>
          <p:cNvSpPr/>
          <p:nvPr/>
        </p:nvSpPr>
        <p:spPr>
          <a:xfrm>
            <a:off x="3962400" y="3139048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id="{09344541-08FF-B0A5-3980-E1166F6A3A7B}"/>
              </a:ext>
            </a:extLst>
          </p:cNvPr>
          <p:cNvSpPr/>
          <p:nvPr/>
        </p:nvSpPr>
        <p:spPr>
          <a:xfrm>
            <a:off x="762000" y="35052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id="{F05E3C93-EEBF-8776-B0E4-04867A525E49}"/>
              </a:ext>
            </a:extLst>
          </p:cNvPr>
          <p:cNvSpPr/>
          <p:nvPr/>
        </p:nvSpPr>
        <p:spPr>
          <a:xfrm>
            <a:off x="2281454" y="42672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id="{DF7D3A6E-63FC-FB9E-61D5-416CB5322AA8}"/>
              </a:ext>
            </a:extLst>
          </p:cNvPr>
          <p:cNvSpPr/>
          <p:nvPr/>
        </p:nvSpPr>
        <p:spPr>
          <a:xfrm>
            <a:off x="8148192" y="4724400"/>
            <a:ext cx="304800" cy="267981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CE3A54D-0AD6-6143-B6EB-74A7C0DD17B9}"/>
              </a:ext>
            </a:extLst>
          </p:cNvPr>
          <p:cNvCxnSpPr>
            <a:cxnSpLocks/>
          </p:cNvCxnSpPr>
          <p:nvPr/>
        </p:nvCxnSpPr>
        <p:spPr>
          <a:xfrm>
            <a:off x="7162800" y="4586015"/>
            <a:ext cx="914400" cy="21458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EE90835-724E-6036-DEF1-9461627F7D24}"/>
              </a:ext>
            </a:extLst>
          </p:cNvPr>
          <p:cNvCxnSpPr>
            <a:cxnSpLocks/>
          </p:cNvCxnSpPr>
          <p:nvPr/>
        </p:nvCxnSpPr>
        <p:spPr>
          <a:xfrm flipV="1">
            <a:off x="5410199" y="2907634"/>
            <a:ext cx="457201" cy="23141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F8FDCCC-D187-898F-2C85-C9D42F18AC9F}"/>
              </a:ext>
            </a:extLst>
          </p:cNvPr>
          <p:cNvCxnSpPr>
            <a:cxnSpLocks/>
          </p:cNvCxnSpPr>
          <p:nvPr/>
        </p:nvCxnSpPr>
        <p:spPr>
          <a:xfrm flipV="1">
            <a:off x="4876800" y="3922630"/>
            <a:ext cx="685800" cy="3445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A319404-1FB9-FB82-04AC-97BA3FFB5ADE}"/>
              </a:ext>
            </a:extLst>
          </p:cNvPr>
          <p:cNvCxnSpPr>
            <a:cxnSpLocks/>
          </p:cNvCxnSpPr>
          <p:nvPr/>
        </p:nvCxnSpPr>
        <p:spPr>
          <a:xfrm>
            <a:off x="1954983" y="2447337"/>
            <a:ext cx="69902" cy="42985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16C205-1CA0-B98F-6C8B-D4AEB8F6E156}"/>
              </a:ext>
            </a:extLst>
          </p:cNvPr>
          <p:cNvCxnSpPr>
            <a:cxnSpLocks/>
          </p:cNvCxnSpPr>
          <p:nvPr/>
        </p:nvCxnSpPr>
        <p:spPr>
          <a:xfrm flipV="1">
            <a:off x="976029" y="2572994"/>
            <a:ext cx="620094" cy="8560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5B7B167-A5BB-BF78-FDCE-808D09572374}"/>
              </a:ext>
            </a:extLst>
          </p:cNvPr>
          <p:cNvCxnSpPr>
            <a:cxnSpLocks/>
          </p:cNvCxnSpPr>
          <p:nvPr/>
        </p:nvCxnSpPr>
        <p:spPr>
          <a:xfrm flipH="1" flipV="1">
            <a:off x="855513" y="3838967"/>
            <a:ext cx="1099470" cy="88543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A48C7815-238F-BE16-7AE1-DCFC896C6C65}"/>
              </a:ext>
            </a:extLst>
          </p:cNvPr>
          <p:cNvCxnSpPr>
            <a:cxnSpLocks/>
          </p:cNvCxnSpPr>
          <p:nvPr/>
        </p:nvCxnSpPr>
        <p:spPr>
          <a:xfrm>
            <a:off x="6221032" y="3011181"/>
            <a:ext cx="560771" cy="48839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D65CA701-E21C-6B6E-677F-66DA179FEF2E}"/>
              </a:ext>
            </a:extLst>
          </p:cNvPr>
          <p:cNvCxnSpPr>
            <a:cxnSpLocks/>
          </p:cNvCxnSpPr>
          <p:nvPr/>
        </p:nvCxnSpPr>
        <p:spPr>
          <a:xfrm>
            <a:off x="6781803" y="3570771"/>
            <a:ext cx="152397" cy="7546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30561B9-CDD6-3463-8C91-D3729EDA89F4}"/>
              </a:ext>
            </a:extLst>
          </p:cNvPr>
          <p:cNvCxnSpPr>
            <a:cxnSpLocks/>
          </p:cNvCxnSpPr>
          <p:nvPr/>
        </p:nvCxnSpPr>
        <p:spPr>
          <a:xfrm flipH="1" flipV="1">
            <a:off x="5410199" y="3200400"/>
            <a:ext cx="381001" cy="4017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2653CB-0B2C-4792-0A1C-08F4DBB3590F}"/>
              </a:ext>
            </a:extLst>
          </p:cNvPr>
          <p:cNvCxnSpPr>
            <a:cxnSpLocks/>
          </p:cNvCxnSpPr>
          <p:nvPr/>
        </p:nvCxnSpPr>
        <p:spPr>
          <a:xfrm>
            <a:off x="2073717" y="2907634"/>
            <a:ext cx="782980" cy="6631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C6FAE21-168A-CA3B-C794-03179E42D812}"/>
              </a:ext>
            </a:extLst>
          </p:cNvPr>
          <p:cNvCxnSpPr>
            <a:cxnSpLocks/>
          </p:cNvCxnSpPr>
          <p:nvPr/>
        </p:nvCxnSpPr>
        <p:spPr>
          <a:xfrm flipV="1">
            <a:off x="2944432" y="3344094"/>
            <a:ext cx="1015277" cy="24127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AABF8BD-2792-7F63-18AE-CC09E8B94405}"/>
              </a:ext>
            </a:extLst>
          </p:cNvPr>
          <p:cNvCxnSpPr>
            <a:cxnSpLocks/>
          </p:cNvCxnSpPr>
          <p:nvPr/>
        </p:nvCxnSpPr>
        <p:spPr>
          <a:xfrm>
            <a:off x="4264803" y="3467480"/>
            <a:ext cx="280998" cy="70309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D69940A-AFFB-5BD0-473C-5DF85DC64C3D}"/>
              </a:ext>
            </a:extLst>
          </p:cNvPr>
          <p:cNvCxnSpPr>
            <a:cxnSpLocks/>
          </p:cNvCxnSpPr>
          <p:nvPr/>
        </p:nvCxnSpPr>
        <p:spPr>
          <a:xfrm flipH="1">
            <a:off x="2024411" y="4458592"/>
            <a:ext cx="257043" cy="26580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6A6A6B3D-2E41-3670-000D-386D5909BB90}"/>
              </a:ext>
            </a:extLst>
          </p:cNvPr>
          <p:cNvSpPr txBox="1"/>
          <p:nvPr/>
        </p:nvSpPr>
        <p:spPr>
          <a:xfrm>
            <a:off x="1889085" y="4037738"/>
            <a:ext cx="745717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Mustang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EBEA820-DBA8-E3DB-4B6C-045E5DCC8428}"/>
              </a:ext>
            </a:extLst>
          </p:cNvPr>
          <p:cNvSpPr txBox="1"/>
          <p:nvPr/>
        </p:nvSpPr>
        <p:spPr>
          <a:xfrm>
            <a:off x="3938598" y="3349014"/>
            <a:ext cx="35240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BX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0F4267D-B08D-7563-1283-EADB3C902014}"/>
              </a:ext>
            </a:extLst>
          </p:cNvPr>
          <p:cNvSpPr txBox="1"/>
          <p:nvPr/>
        </p:nvSpPr>
        <p:spPr>
          <a:xfrm>
            <a:off x="8371585" y="4586015"/>
            <a:ext cx="516488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/>
              <a:t>Main</a:t>
            </a:r>
          </a:p>
          <a:p>
            <a:pPr algn="ctr"/>
            <a:r>
              <a:rPr lang="en-US" sz="1200" b="1" dirty="0"/>
              <a:t>Gate</a:t>
            </a: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124E752B-C890-C502-1C33-77C79CBA17D1}"/>
              </a:ext>
            </a:extLst>
          </p:cNvPr>
          <p:cNvSpPr txBox="1"/>
          <p:nvPr/>
        </p:nvSpPr>
        <p:spPr>
          <a:xfrm>
            <a:off x="1603237" y="5729105"/>
            <a:ext cx="593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UNCLASSIFIED // CONTROLLED UNCLASSIFIED INFORMATION 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7FFD26FF-4B6F-4854-1B50-3CA9D3F99551}"/>
              </a:ext>
            </a:extLst>
          </p:cNvPr>
          <p:cNvSpPr txBox="1"/>
          <p:nvPr/>
        </p:nvSpPr>
        <p:spPr>
          <a:xfrm>
            <a:off x="1603237" y="1642671"/>
            <a:ext cx="5937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UNCLASSIFIED // CONTROLLED UNCLASSIFIED INFORMATION </a:t>
            </a:r>
          </a:p>
        </p:txBody>
      </p:sp>
    </p:spTree>
    <p:extLst>
      <p:ext uri="{BB962C8B-B14F-4D97-AF65-F5344CB8AC3E}">
        <p14:creationId xmlns:p14="http://schemas.microsoft.com/office/powerpoint/2010/main" val="2429712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ECF0B06CA16F439F7E10425AEC7FF1" ma:contentTypeVersion="12" ma:contentTypeDescription="Create a new document." ma:contentTypeScope="" ma:versionID="73496e8cd2032be926837845543dc986">
  <xsd:schema xmlns:xsd="http://www.w3.org/2001/XMLSchema" xmlns:xs="http://www.w3.org/2001/XMLSchema" xmlns:p="http://schemas.microsoft.com/office/2006/metadata/properties" xmlns:ns2="32d45e63-aff5-44af-9285-4798e441290d" xmlns:ns3="bac4e3eb-747f-43bc-bf10-c1bbb893ecac" targetNamespace="http://schemas.microsoft.com/office/2006/metadata/properties" ma:root="true" ma:fieldsID="8b6486ca306ba49500746c3bceba955f" ns2:_="" ns3:_="">
    <xsd:import namespace="32d45e63-aff5-44af-9285-4798e441290d"/>
    <xsd:import namespace="bac4e3eb-747f-43bc-bf10-c1bbb893eca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45e63-aff5-44af-9285-4798e44129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5476efd-2625-4ffb-b020-68dbe4abf38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4e3eb-747f-43bc-bf10-c1bbb893ecac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def3b268-9d39-4d06-b5a5-f3bcf89596dd}" ma:internalName="TaxCatchAll" ma:showField="CatchAllData" ma:web="47d127e0-fa33-46b1-9f9d-65a0a44606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c4e3eb-747f-43bc-bf10-c1bbb893ecac" xsi:nil="true"/>
    <lcf76f155ced4ddcb4097134ff3c332f xmlns="32d45e63-aff5-44af-9285-4798e441290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1A6C4D3-A6A6-4481-84A2-86A9FC6B5D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FBE196-F4E0-4D44-B253-AAE3A30850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45e63-aff5-44af-9285-4798e441290d"/>
    <ds:schemaRef ds:uri="bac4e3eb-747f-43bc-bf10-c1bbb893eca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EC545D4-C216-473F-A46A-7AAB68B6876D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32d45e63-aff5-44af-9285-4798e441290d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bac4e3eb-747f-43bc-bf10-c1bbb893ecac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8331b18d-2d87-48ef-a35f-ac8818ebf9b4}" enabled="0" method="" siteId="{8331b18d-2d87-48ef-a35f-ac8818ebf9b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1018</Words>
  <Application>Microsoft Office PowerPoint</Application>
  <PresentationFormat>On-screen Show (4:3)</PresentationFormat>
  <Paragraphs>675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Schoolbook</vt:lpstr>
      <vt:lpstr>Office Theme</vt:lpstr>
      <vt:lpstr>Osan AB Shuttle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BLUE SHUTTLE ROUTE (Heads to Mustang Center)</vt:lpstr>
      <vt:lpstr>ORANGE SHUTTLE ROUTE (Heads to Main Gate)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51 FW Intro Brief</dc:title>
  <dc:subject>Sep 97</dc:subject>
  <dc:creator>51FW/CCEA</dc:creator>
  <cp:lastModifiedBy>LLARENAS, JAKE LEO P TSgt USAF PACAF 51 LRS/LGRDDO</cp:lastModifiedBy>
  <cp:revision>93</cp:revision>
  <cp:lastPrinted>2023-08-27T20:16:09Z</cp:lastPrinted>
  <dcterms:created xsi:type="dcterms:W3CDTF">2019-02-20T14:48:31Z</dcterms:created>
  <dcterms:modified xsi:type="dcterms:W3CDTF">2024-01-04T01:52:17Z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2019-01-09T00:00:00Z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2019-02-20T00:00:00Z</vt:filetime>
  </property>
  <property fmtid="{D5CDD505-2E9C-101B-9397-08002B2CF9AE}" pid="5" name="ContentTypeId">
    <vt:lpwstr>0x010100FBECF0B06CA16F439F7E10425AEC7FF1</vt:lpwstr>
  </property>
</Properties>
</file>